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bg1"/>
        </a:solidFill>
        <a:latin typeface="Times New Roman" pitchFamily="16" charset="0"/>
        <a:ea typeface="+mn-ea"/>
        <a:cs typeface="Arial Unicode MS" charset="0"/>
      </a:defRPr>
    </a:lvl1pPr>
    <a:lvl2pPr marL="457200" algn="l" rtl="0" eaLnBrk="0" fontAlgn="base" hangingPunct="0">
      <a:spcBef>
        <a:spcPct val="0"/>
      </a:spcBef>
      <a:spcAft>
        <a:spcPct val="0"/>
      </a:spcAft>
      <a:defRPr kern="1200">
        <a:solidFill>
          <a:schemeClr val="bg1"/>
        </a:solidFill>
        <a:latin typeface="Times New Roman" pitchFamily="16" charset="0"/>
        <a:ea typeface="+mn-ea"/>
        <a:cs typeface="Arial Unicode MS" charset="0"/>
      </a:defRPr>
    </a:lvl2pPr>
    <a:lvl3pPr marL="914400" algn="l" rtl="0" eaLnBrk="0" fontAlgn="base" hangingPunct="0">
      <a:spcBef>
        <a:spcPct val="0"/>
      </a:spcBef>
      <a:spcAft>
        <a:spcPct val="0"/>
      </a:spcAft>
      <a:defRPr kern="1200">
        <a:solidFill>
          <a:schemeClr val="bg1"/>
        </a:solidFill>
        <a:latin typeface="Times New Roman" pitchFamily="16" charset="0"/>
        <a:ea typeface="+mn-ea"/>
        <a:cs typeface="Arial Unicode MS" charset="0"/>
      </a:defRPr>
    </a:lvl3pPr>
    <a:lvl4pPr marL="1371600" algn="l" rtl="0" eaLnBrk="0" fontAlgn="base" hangingPunct="0">
      <a:spcBef>
        <a:spcPct val="0"/>
      </a:spcBef>
      <a:spcAft>
        <a:spcPct val="0"/>
      </a:spcAft>
      <a:defRPr kern="1200">
        <a:solidFill>
          <a:schemeClr val="bg1"/>
        </a:solidFill>
        <a:latin typeface="Times New Roman" pitchFamily="16" charset="0"/>
        <a:ea typeface="+mn-ea"/>
        <a:cs typeface="Arial Unicode MS" charset="0"/>
      </a:defRPr>
    </a:lvl4pPr>
    <a:lvl5pPr marL="1828800" algn="l" rtl="0" eaLnBrk="0" fontAlgn="base" hangingPunct="0">
      <a:spcBef>
        <a:spcPct val="0"/>
      </a:spcBef>
      <a:spcAft>
        <a:spcPct val="0"/>
      </a:spcAft>
      <a:defRPr kern="1200">
        <a:solidFill>
          <a:schemeClr val="bg1"/>
        </a:solidFill>
        <a:latin typeface="Times New Roman" pitchFamily="16" charset="0"/>
        <a:ea typeface="+mn-ea"/>
        <a:cs typeface="Arial Unicode MS" charset="0"/>
      </a:defRPr>
    </a:lvl5pPr>
    <a:lvl6pPr marL="2286000" algn="l" defTabSz="914400" rtl="0" eaLnBrk="1" latinLnBrk="0" hangingPunct="1">
      <a:defRPr kern="1200">
        <a:solidFill>
          <a:schemeClr val="bg1"/>
        </a:solidFill>
        <a:latin typeface="Times New Roman" pitchFamily="16" charset="0"/>
        <a:ea typeface="+mn-ea"/>
        <a:cs typeface="Arial Unicode MS" charset="0"/>
      </a:defRPr>
    </a:lvl6pPr>
    <a:lvl7pPr marL="2743200" algn="l" defTabSz="914400" rtl="0" eaLnBrk="1" latinLnBrk="0" hangingPunct="1">
      <a:defRPr kern="1200">
        <a:solidFill>
          <a:schemeClr val="bg1"/>
        </a:solidFill>
        <a:latin typeface="Times New Roman" pitchFamily="16" charset="0"/>
        <a:ea typeface="+mn-ea"/>
        <a:cs typeface="Arial Unicode MS" charset="0"/>
      </a:defRPr>
    </a:lvl7pPr>
    <a:lvl8pPr marL="3200400" algn="l" defTabSz="914400" rtl="0" eaLnBrk="1" latinLnBrk="0" hangingPunct="1">
      <a:defRPr kern="1200">
        <a:solidFill>
          <a:schemeClr val="bg1"/>
        </a:solidFill>
        <a:latin typeface="Times New Roman" pitchFamily="16" charset="0"/>
        <a:ea typeface="+mn-ea"/>
        <a:cs typeface="Arial Unicode MS" charset="0"/>
      </a:defRPr>
    </a:lvl8pPr>
    <a:lvl9pPr marL="3657600" algn="l" defTabSz="914400" rtl="0" eaLnBrk="1" latinLnBrk="0" hangingPunct="1">
      <a:defRPr kern="1200">
        <a:solidFill>
          <a:schemeClr val="bg1"/>
        </a:solidFill>
        <a:latin typeface="Times New Roman" pitchFamily="16"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2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es-US">
              <a:cs typeface="+mn-cs"/>
            </a:endParaRPr>
          </a:p>
        </p:txBody>
      </p:sp>
      <p:sp>
        <p:nvSpPr>
          <p:cNvPr id="36867" name="Rectangle 2"/>
          <p:cNvSpPr>
            <a:spLocks noChangeArrowheads="1" noTextEdit="1"/>
          </p:cNvSpPr>
          <p:nvPr>
            <p:ph type="sldImg"/>
          </p:nvPr>
        </p:nvSpPr>
        <p:spPr bwMode="auto">
          <a:xfrm>
            <a:off x="1143000" y="685800"/>
            <a:ext cx="4572000" cy="3429000"/>
          </a:xfrm>
          <a:prstGeom prst="rect">
            <a:avLst/>
          </a:prstGeom>
          <a:solidFill>
            <a:srgbClr val="FFFFFF"/>
          </a:solidFill>
          <a:ln w="9525">
            <a:solidFill>
              <a:srgbClr val="000000"/>
            </a:solidFill>
            <a:miter lim="800000"/>
            <a:headEnd/>
            <a:tailEnd/>
          </a:ln>
        </p:spPr>
      </p:sp>
      <p:sp>
        <p:nvSpPr>
          <p:cNvPr id="2051" name="Rectangle 3"/>
          <p:cNvSpPr txBox="1">
            <a:spLocks noGrp="1" noChangeArrowheads="1"/>
          </p:cNvSpPr>
          <p:nvPr>
            <p:ph type="body" idx="1"/>
          </p:nvPr>
        </p:nvSpPr>
        <p:spPr bwMode="auto">
          <a:xfrm>
            <a:off x="685800" y="4343400"/>
            <a:ext cx="5486400" cy="41148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endParaRPr lang="es-U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a:ln/>
        </p:spPr>
      </p:sp>
      <p:sp>
        <p:nvSpPr>
          <p:cNvPr id="37891" name="Rectangle 2"/>
          <p:cNvSpPr txBox="1">
            <a:spLocks noChangeArrowheads="1"/>
          </p:cNvSpPr>
          <p:nvPr>
            <p:ph type="body" idx="1"/>
          </p:nvPr>
        </p:nvSpPr>
        <p:spPr>
          <a:noFill/>
          <a:ln/>
        </p:spPr>
        <p:txBody>
          <a:bodyPr wrap="none" anchor="ctr"/>
          <a:lstStyle/>
          <a:p>
            <a:endParaRPr lang="es-US" smtClean="0"/>
          </a:p>
        </p:txBody>
      </p:sp>
      <p:sp>
        <p:nvSpPr>
          <p:cNvPr id="3789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AC3710-A3F2-441F-9CE9-F0CECA1F6D33}"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ln/>
        </p:spPr>
      </p:sp>
      <p:sp>
        <p:nvSpPr>
          <p:cNvPr id="47107" name="Rectangle 2"/>
          <p:cNvSpPr txBox="1">
            <a:spLocks noChangeArrowheads="1"/>
          </p:cNvSpPr>
          <p:nvPr>
            <p:ph type="body" idx="1"/>
          </p:nvPr>
        </p:nvSpPr>
        <p:spPr>
          <a:noFill/>
          <a:ln/>
        </p:spPr>
        <p:txBody>
          <a:bodyPr wrap="none" anchor="ctr"/>
          <a:lstStyle/>
          <a:p>
            <a:endParaRPr lang="es-US" smtClean="0"/>
          </a:p>
        </p:txBody>
      </p:sp>
      <p:sp>
        <p:nvSpPr>
          <p:cNvPr id="4710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0EBCAE-311D-4E5C-8EF1-0DBA1D78A3D7}"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ln/>
        </p:spPr>
      </p:sp>
      <p:sp>
        <p:nvSpPr>
          <p:cNvPr id="48131" name="Rectangle 2"/>
          <p:cNvSpPr txBox="1">
            <a:spLocks noChangeArrowheads="1"/>
          </p:cNvSpPr>
          <p:nvPr>
            <p:ph type="body" idx="1"/>
          </p:nvPr>
        </p:nvSpPr>
        <p:spPr>
          <a:noFill/>
          <a:ln/>
        </p:spPr>
        <p:txBody>
          <a:bodyPr wrap="none" anchor="ctr"/>
          <a:lstStyle/>
          <a:p>
            <a:endParaRPr lang="es-US" smtClean="0"/>
          </a:p>
        </p:txBody>
      </p:sp>
      <p:sp>
        <p:nvSpPr>
          <p:cNvPr id="4813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70E1B2A-FCB8-4D94-91FB-ACA4D14B6F94}"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GB"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a:ln/>
        </p:spPr>
      </p:sp>
      <p:sp>
        <p:nvSpPr>
          <p:cNvPr id="49155" name="Rectangle 2"/>
          <p:cNvSpPr txBox="1">
            <a:spLocks noChangeArrowheads="1"/>
          </p:cNvSpPr>
          <p:nvPr>
            <p:ph type="body" idx="1"/>
          </p:nvPr>
        </p:nvSpPr>
        <p:spPr>
          <a:noFill/>
          <a:ln/>
        </p:spPr>
        <p:txBody>
          <a:bodyPr wrap="none" anchor="ctr"/>
          <a:lstStyle/>
          <a:p>
            <a:endParaRPr lang="es-US" smtClean="0"/>
          </a:p>
        </p:txBody>
      </p:sp>
      <p:sp>
        <p:nvSpPr>
          <p:cNvPr id="4915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2DCDBA-DF57-4272-947B-8573B5C2CCD9}"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ChangeArrowheads="1" noTextEdit="1"/>
          </p:cNvSpPr>
          <p:nvPr>
            <p:ph type="sldImg"/>
          </p:nvPr>
        </p:nvSpPr>
        <p:spPr>
          <a:ln/>
        </p:spPr>
      </p:sp>
      <p:sp>
        <p:nvSpPr>
          <p:cNvPr id="50179" name="Rectangle 2"/>
          <p:cNvSpPr txBox="1">
            <a:spLocks noChangeArrowheads="1"/>
          </p:cNvSpPr>
          <p:nvPr>
            <p:ph type="body" idx="1"/>
          </p:nvPr>
        </p:nvSpPr>
        <p:spPr>
          <a:noFill/>
          <a:ln/>
        </p:spPr>
        <p:txBody>
          <a:bodyPr wrap="none" anchor="ctr"/>
          <a:lstStyle/>
          <a:p>
            <a:endParaRPr lang="es-US" smtClean="0"/>
          </a:p>
        </p:txBody>
      </p:sp>
      <p:sp>
        <p:nvSpPr>
          <p:cNvPr id="5018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5BC5CF-AD8D-4BF8-9084-DF16B485334F}"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GB"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ChangeArrowheads="1" noTextEdit="1"/>
          </p:cNvSpPr>
          <p:nvPr>
            <p:ph type="sldImg"/>
          </p:nvPr>
        </p:nvSpPr>
        <p:spPr>
          <a:ln/>
        </p:spPr>
      </p:sp>
      <p:sp>
        <p:nvSpPr>
          <p:cNvPr id="51203" name="Rectangle 2"/>
          <p:cNvSpPr txBox="1">
            <a:spLocks noChangeArrowheads="1"/>
          </p:cNvSpPr>
          <p:nvPr>
            <p:ph type="body" idx="1"/>
          </p:nvPr>
        </p:nvSpPr>
        <p:spPr>
          <a:noFill/>
          <a:ln/>
        </p:spPr>
        <p:txBody>
          <a:bodyPr wrap="none" anchor="ctr"/>
          <a:lstStyle/>
          <a:p>
            <a:endParaRPr lang="es-US" smtClean="0"/>
          </a:p>
        </p:txBody>
      </p:sp>
      <p:sp>
        <p:nvSpPr>
          <p:cNvPr id="5120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286207-5E38-4369-874B-489CEA2E62A7}"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GB"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ChangeArrowheads="1" noTextEdit="1"/>
          </p:cNvSpPr>
          <p:nvPr>
            <p:ph type="sldImg"/>
          </p:nvPr>
        </p:nvSpPr>
        <p:spPr>
          <a:ln/>
        </p:spPr>
      </p:sp>
      <p:sp>
        <p:nvSpPr>
          <p:cNvPr id="52227" name="Rectangle 2"/>
          <p:cNvSpPr txBox="1">
            <a:spLocks noChangeArrowheads="1"/>
          </p:cNvSpPr>
          <p:nvPr>
            <p:ph type="body" idx="1"/>
          </p:nvPr>
        </p:nvSpPr>
        <p:spPr>
          <a:noFill/>
          <a:ln/>
        </p:spPr>
        <p:txBody>
          <a:bodyPr wrap="none" anchor="ctr"/>
          <a:lstStyle/>
          <a:p>
            <a:endParaRPr lang="es-US" smtClean="0"/>
          </a:p>
        </p:txBody>
      </p:sp>
      <p:sp>
        <p:nvSpPr>
          <p:cNvPr id="5222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B1EC65-A92D-4343-8789-BFABB172A99F}"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ChangeArrowheads="1" noTextEdit="1"/>
          </p:cNvSpPr>
          <p:nvPr>
            <p:ph type="sldImg"/>
          </p:nvPr>
        </p:nvSpPr>
        <p:spPr>
          <a:ln/>
        </p:spPr>
      </p:sp>
      <p:sp>
        <p:nvSpPr>
          <p:cNvPr id="53251" name="Rectangle 2"/>
          <p:cNvSpPr txBox="1">
            <a:spLocks noChangeArrowheads="1"/>
          </p:cNvSpPr>
          <p:nvPr>
            <p:ph type="body" idx="1"/>
          </p:nvPr>
        </p:nvSpPr>
        <p:spPr>
          <a:noFill/>
          <a:ln/>
        </p:spPr>
        <p:txBody>
          <a:bodyPr wrap="none" anchor="ctr"/>
          <a:lstStyle/>
          <a:p>
            <a:endParaRPr lang="es-US" smtClean="0"/>
          </a:p>
        </p:txBody>
      </p:sp>
      <p:sp>
        <p:nvSpPr>
          <p:cNvPr id="5325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A1FB65-8380-49EA-B476-F092324107B8}"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GB"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ChangeArrowheads="1" noTextEdit="1"/>
          </p:cNvSpPr>
          <p:nvPr>
            <p:ph type="sldImg"/>
          </p:nvPr>
        </p:nvSpPr>
        <p:spPr>
          <a:ln/>
        </p:spPr>
      </p:sp>
      <p:sp>
        <p:nvSpPr>
          <p:cNvPr id="54275" name="Rectangle 2"/>
          <p:cNvSpPr txBox="1">
            <a:spLocks noChangeArrowheads="1"/>
          </p:cNvSpPr>
          <p:nvPr>
            <p:ph type="body" idx="1"/>
          </p:nvPr>
        </p:nvSpPr>
        <p:spPr>
          <a:noFill/>
          <a:ln/>
        </p:spPr>
        <p:txBody>
          <a:bodyPr wrap="none" anchor="ctr"/>
          <a:lstStyle/>
          <a:p>
            <a:endParaRPr lang="es-US" smtClean="0"/>
          </a:p>
        </p:txBody>
      </p:sp>
      <p:sp>
        <p:nvSpPr>
          <p:cNvPr id="5427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7C103E-BE9E-4A91-9720-CBBCB89AD631}"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a:ln/>
        </p:spPr>
      </p:sp>
      <p:sp>
        <p:nvSpPr>
          <p:cNvPr id="55299" name="Rectangle 2"/>
          <p:cNvSpPr txBox="1">
            <a:spLocks noChangeArrowheads="1"/>
          </p:cNvSpPr>
          <p:nvPr>
            <p:ph type="body" idx="1"/>
          </p:nvPr>
        </p:nvSpPr>
        <p:spPr>
          <a:noFill/>
          <a:ln/>
        </p:spPr>
        <p:txBody>
          <a:bodyPr wrap="none" anchor="ctr"/>
          <a:lstStyle/>
          <a:p>
            <a:endParaRPr lang="es-US" smtClean="0"/>
          </a:p>
        </p:txBody>
      </p:sp>
      <p:sp>
        <p:nvSpPr>
          <p:cNvPr id="5530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F3557C-EAF5-4CF7-BF00-553CD43B64BB}"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GB"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ln/>
        </p:spPr>
      </p:sp>
      <p:sp>
        <p:nvSpPr>
          <p:cNvPr id="56323" name="Rectangle 2"/>
          <p:cNvSpPr txBox="1">
            <a:spLocks noChangeArrowheads="1"/>
          </p:cNvSpPr>
          <p:nvPr>
            <p:ph type="body" idx="1"/>
          </p:nvPr>
        </p:nvSpPr>
        <p:spPr>
          <a:noFill/>
          <a:ln/>
        </p:spPr>
        <p:txBody>
          <a:bodyPr wrap="none" anchor="ctr"/>
          <a:lstStyle/>
          <a:p>
            <a:endParaRPr lang="es-US" smtClean="0"/>
          </a:p>
        </p:txBody>
      </p:sp>
      <p:sp>
        <p:nvSpPr>
          <p:cNvPr id="5632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79E15F0-E5F6-4ED6-8806-4080E0CEB2FB}"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ChangeArrowheads="1" noTextEdit="1"/>
          </p:cNvSpPr>
          <p:nvPr>
            <p:ph type="sldImg"/>
          </p:nvPr>
        </p:nvSpPr>
        <p:spPr>
          <a:ln/>
        </p:spPr>
      </p:sp>
      <p:sp>
        <p:nvSpPr>
          <p:cNvPr id="38915" name="Rectangle 2"/>
          <p:cNvSpPr txBox="1">
            <a:spLocks noChangeArrowheads="1"/>
          </p:cNvSpPr>
          <p:nvPr>
            <p:ph type="body" idx="1"/>
          </p:nvPr>
        </p:nvSpPr>
        <p:spPr>
          <a:noFill/>
          <a:ln/>
        </p:spPr>
        <p:txBody>
          <a:bodyPr wrap="none" anchor="ctr"/>
          <a:lstStyle/>
          <a:p>
            <a:endParaRPr lang="es-US" smtClean="0"/>
          </a:p>
        </p:txBody>
      </p:sp>
      <p:sp>
        <p:nvSpPr>
          <p:cNvPr id="3891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68ACF4-4F3A-48F7-B547-CB47742D71D4}"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ChangeArrowheads="1" noTextEdit="1"/>
          </p:cNvSpPr>
          <p:nvPr>
            <p:ph type="sldImg"/>
          </p:nvPr>
        </p:nvSpPr>
        <p:spPr>
          <a:ln/>
        </p:spPr>
      </p:sp>
      <p:sp>
        <p:nvSpPr>
          <p:cNvPr id="57347" name="Rectangle 2"/>
          <p:cNvSpPr txBox="1">
            <a:spLocks noChangeArrowheads="1"/>
          </p:cNvSpPr>
          <p:nvPr>
            <p:ph type="body" idx="1"/>
          </p:nvPr>
        </p:nvSpPr>
        <p:spPr>
          <a:noFill/>
          <a:ln/>
        </p:spPr>
        <p:txBody>
          <a:bodyPr wrap="none" anchor="ctr"/>
          <a:lstStyle/>
          <a:p>
            <a:endParaRPr lang="es-US" smtClean="0"/>
          </a:p>
        </p:txBody>
      </p:sp>
      <p:sp>
        <p:nvSpPr>
          <p:cNvPr id="5734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743514A-7A87-4A55-A0E4-A6F5C1759397}"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GB"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ChangeArrowheads="1" noTextEdit="1"/>
          </p:cNvSpPr>
          <p:nvPr>
            <p:ph type="sldImg"/>
          </p:nvPr>
        </p:nvSpPr>
        <p:spPr>
          <a:ln/>
        </p:spPr>
      </p:sp>
      <p:sp>
        <p:nvSpPr>
          <p:cNvPr id="58371" name="Rectangle 2"/>
          <p:cNvSpPr txBox="1">
            <a:spLocks noChangeArrowheads="1"/>
          </p:cNvSpPr>
          <p:nvPr>
            <p:ph type="body" idx="1"/>
          </p:nvPr>
        </p:nvSpPr>
        <p:spPr>
          <a:noFill/>
          <a:ln/>
        </p:spPr>
        <p:txBody>
          <a:bodyPr wrap="none" anchor="ctr"/>
          <a:lstStyle/>
          <a:p>
            <a:endParaRPr lang="es-US" smtClean="0"/>
          </a:p>
        </p:txBody>
      </p:sp>
      <p:sp>
        <p:nvSpPr>
          <p:cNvPr id="5837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36AE32C-781B-406A-B69B-652AFD145588}"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GB"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noTextEdit="1"/>
          </p:cNvSpPr>
          <p:nvPr>
            <p:ph type="sldImg"/>
          </p:nvPr>
        </p:nvSpPr>
        <p:spPr>
          <a:ln/>
        </p:spPr>
      </p:sp>
      <p:sp>
        <p:nvSpPr>
          <p:cNvPr id="59395" name="Rectangle 2"/>
          <p:cNvSpPr txBox="1">
            <a:spLocks noChangeArrowheads="1"/>
          </p:cNvSpPr>
          <p:nvPr>
            <p:ph type="body" idx="1"/>
          </p:nvPr>
        </p:nvSpPr>
        <p:spPr>
          <a:noFill/>
          <a:ln/>
        </p:spPr>
        <p:txBody>
          <a:bodyPr wrap="none" anchor="ctr"/>
          <a:lstStyle/>
          <a:p>
            <a:endParaRPr lang="es-US" smtClean="0"/>
          </a:p>
        </p:txBody>
      </p:sp>
      <p:sp>
        <p:nvSpPr>
          <p:cNvPr id="5939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D5CA3A-4DCB-4BE0-9B42-4853A7C03835}"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GB"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ChangeArrowheads="1" noTextEdit="1"/>
          </p:cNvSpPr>
          <p:nvPr>
            <p:ph type="sldImg"/>
          </p:nvPr>
        </p:nvSpPr>
        <p:spPr>
          <a:ln/>
        </p:spPr>
      </p:sp>
      <p:sp>
        <p:nvSpPr>
          <p:cNvPr id="60419" name="Rectangle 2"/>
          <p:cNvSpPr txBox="1">
            <a:spLocks noChangeArrowheads="1"/>
          </p:cNvSpPr>
          <p:nvPr>
            <p:ph type="body" idx="1"/>
          </p:nvPr>
        </p:nvSpPr>
        <p:spPr>
          <a:noFill/>
          <a:ln/>
        </p:spPr>
        <p:txBody>
          <a:bodyPr wrap="none" anchor="ctr"/>
          <a:lstStyle/>
          <a:p>
            <a:endParaRPr lang="es-US" smtClean="0"/>
          </a:p>
        </p:txBody>
      </p:sp>
      <p:sp>
        <p:nvSpPr>
          <p:cNvPr id="6042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B77FC2-9CD7-4F0F-A6A3-0A7CE2F78F09}"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n-GB"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noTextEdit="1"/>
          </p:cNvSpPr>
          <p:nvPr>
            <p:ph type="sldImg"/>
          </p:nvPr>
        </p:nvSpPr>
        <p:spPr>
          <a:ln/>
        </p:spPr>
      </p:sp>
      <p:sp>
        <p:nvSpPr>
          <p:cNvPr id="61443" name="Rectangle 2"/>
          <p:cNvSpPr txBox="1">
            <a:spLocks noChangeArrowheads="1"/>
          </p:cNvSpPr>
          <p:nvPr>
            <p:ph type="body" idx="1"/>
          </p:nvPr>
        </p:nvSpPr>
        <p:spPr>
          <a:noFill/>
          <a:ln/>
        </p:spPr>
        <p:txBody>
          <a:bodyPr wrap="none" anchor="ctr"/>
          <a:lstStyle/>
          <a:p>
            <a:endParaRPr lang="es-US" smtClean="0"/>
          </a:p>
        </p:txBody>
      </p:sp>
      <p:sp>
        <p:nvSpPr>
          <p:cNvPr id="6144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360E5F-7A21-4F3A-86E8-2E58B2D118CD}"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GB"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ChangeArrowheads="1" noTextEdit="1"/>
          </p:cNvSpPr>
          <p:nvPr>
            <p:ph type="sldImg"/>
          </p:nvPr>
        </p:nvSpPr>
        <p:spPr>
          <a:ln/>
        </p:spPr>
      </p:sp>
      <p:sp>
        <p:nvSpPr>
          <p:cNvPr id="62467" name="Rectangle 2"/>
          <p:cNvSpPr txBox="1">
            <a:spLocks noChangeArrowheads="1"/>
          </p:cNvSpPr>
          <p:nvPr>
            <p:ph type="body" idx="1"/>
          </p:nvPr>
        </p:nvSpPr>
        <p:spPr>
          <a:noFill/>
          <a:ln/>
        </p:spPr>
        <p:txBody>
          <a:bodyPr wrap="none" anchor="ctr"/>
          <a:lstStyle/>
          <a:p>
            <a:endParaRPr lang="es-US" smtClean="0"/>
          </a:p>
        </p:txBody>
      </p:sp>
      <p:sp>
        <p:nvSpPr>
          <p:cNvPr id="6246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114A916-EAB5-48D3-B7F1-06EC561004F9}"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n-GB"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ChangeArrowheads="1" noTextEdit="1"/>
          </p:cNvSpPr>
          <p:nvPr>
            <p:ph type="sldImg"/>
          </p:nvPr>
        </p:nvSpPr>
        <p:spPr>
          <a:ln/>
        </p:spPr>
      </p:sp>
      <p:sp>
        <p:nvSpPr>
          <p:cNvPr id="63491" name="Rectangle 2"/>
          <p:cNvSpPr txBox="1">
            <a:spLocks noChangeArrowheads="1"/>
          </p:cNvSpPr>
          <p:nvPr>
            <p:ph type="body" idx="1"/>
          </p:nvPr>
        </p:nvSpPr>
        <p:spPr>
          <a:noFill/>
          <a:ln/>
        </p:spPr>
        <p:txBody>
          <a:bodyPr wrap="none" anchor="ctr"/>
          <a:lstStyle/>
          <a:p>
            <a:endParaRPr lang="es-US" smtClean="0"/>
          </a:p>
        </p:txBody>
      </p:sp>
      <p:sp>
        <p:nvSpPr>
          <p:cNvPr id="6349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E844E6-B89A-4961-9661-C06F30A62479}"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GB"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noTextEdit="1"/>
          </p:cNvSpPr>
          <p:nvPr>
            <p:ph type="sldImg"/>
          </p:nvPr>
        </p:nvSpPr>
        <p:spPr>
          <a:ln/>
        </p:spPr>
      </p:sp>
      <p:sp>
        <p:nvSpPr>
          <p:cNvPr id="64515" name="Rectangle 2"/>
          <p:cNvSpPr txBox="1">
            <a:spLocks noChangeArrowheads="1"/>
          </p:cNvSpPr>
          <p:nvPr>
            <p:ph type="body" idx="1"/>
          </p:nvPr>
        </p:nvSpPr>
        <p:spPr>
          <a:noFill/>
          <a:ln/>
        </p:spPr>
        <p:txBody>
          <a:bodyPr wrap="none" anchor="ctr"/>
          <a:lstStyle/>
          <a:p>
            <a:endParaRPr lang="es-US" smtClean="0"/>
          </a:p>
        </p:txBody>
      </p:sp>
      <p:sp>
        <p:nvSpPr>
          <p:cNvPr id="6451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C270D6-7EF7-4B10-8DC4-34748355E937}"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GB"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ChangeArrowheads="1" noTextEdit="1"/>
          </p:cNvSpPr>
          <p:nvPr>
            <p:ph type="sldImg"/>
          </p:nvPr>
        </p:nvSpPr>
        <p:spPr>
          <a:ln/>
        </p:spPr>
      </p:sp>
      <p:sp>
        <p:nvSpPr>
          <p:cNvPr id="65539" name="Rectangle 2"/>
          <p:cNvSpPr txBox="1">
            <a:spLocks noChangeArrowheads="1"/>
          </p:cNvSpPr>
          <p:nvPr>
            <p:ph type="body" idx="1"/>
          </p:nvPr>
        </p:nvSpPr>
        <p:spPr>
          <a:noFill/>
          <a:ln/>
        </p:spPr>
        <p:txBody>
          <a:bodyPr wrap="none" anchor="ctr"/>
          <a:lstStyle/>
          <a:p>
            <a:endParaRPr lang="es-US" smtClean="0"/>
          </a:p>
        </p:txBody>
      </p:sp>
      <p:sp>
        <p:nvSpPr>
          <p:cNvPr id="6554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2900C9-884D-4EE6-B6D1-404FE723247C}"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en-GB"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ChangeArrowheads="1" noTextEdit="1"/>
          </p:cNvSpPr>
          <p:nvPr>
            <p:ph type="sldImg"/>
          </p:nvPr>
        </p:nvSpPr>
        <p:spPr>
          <a:ln/>
        </p:spPr>
      </p:sp>
      <p:sp>
        <p:nvSpPr>
          <p:cNvPr id="66563" name="Rectangle 2"/>
          <p:cNvSpPr txBox="1">
            <a:spLocks noChangeArrowheads="1"/>
          </p:cNvSpPr>
          <p:nvPr>
            <p:ph type="body" idx="1"/>
          </p:nvPr>
        </p:nvSpPr>
        <p:spPr>
          <a:noFill/>
          <a:ln/>
        </p:spPr>
        <p:txBody>
          <a:bodyPr wrap="none" anchor="ctr"/>
          <a:lstStyle/>
          <a:p>
            <a:endParaRPr lang="es-US" smtClean="0"/>
          </a:p>
        </p:txBody>
      </p:sp>
      <p:sp>
        <p:nvSpPr>
          <p:cNvPr id="6656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DC732C-A5A9-478F-A2B8-E82BCE60450F}"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en-GB"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ln/>
        </p:spPr>
      </p:sp>
      <p:sp>
        <p:nvSpPr>
          <p:cNvPr id="39939" name="Rectangle 2"/>
          <p:cNvSpPr txBox="1">
            <a:spLocks noChangeArrowheads="1"/>
          </p:cNvSpPr>
          <p:nvPr>
            <p:ph type="body" idx="1"/>
          </p:nvPr>
        </p:nvSpPr>
        <p:spPr>
          <a:noFill/>
          <a:ln/>
        </p:spPr>
        <p:txBody>
          <a:bodyPr wrap="none" anchor="ctr"/>
          <a:lstStyle/>
          <a:p>
            <a:endParaRPr lang="es-US" smtClean="0"/>
          </a:p>
        </p:txBody>
      </p:sp>
      <p:sp>
        <p:nvSpPr>
          <p:cNvPr id="3994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DA0C87-E477-4E4D-BEF1-B093A88179E5}"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ChangeArrowheads="1" noTextEdit="1"/>
          </p:cNvSpPr>
          <p:nvPr>
            <p:ph type="sldImg"/>
          </p:nvPr>
        </p:nvSpPr>
        <p:spPr>
          <a:ln/>
        </p:spPr>
      </p:sp>
      <p:sp>
        <p:nvSpPr>
          <p:cNvPr id="67587" name="Rectangle 2"/>
          <p:cNvSpPr txBox="1">
            <a:spLocks noChangeArrowheads="1"/>
          </p:cNvSpPr>
          <p:nvPr>
            <p:ph type="body" idx="1"/>
          </p:nvPr>
        </p:nvSpPr>
        <p:spPr>
          <a:noFill/>
          <a:ln/>
        </p:spPr>
        <p:txBody>
          <a:bodyPr wrap="none" anchor="ctr"/>
          <a:lstStyle/>
          <a:p>
            <a:endParaRPr lang="es-US" smtClean="0"/>
          </a:p>
        </p:txBody>
      </p:sp>
      <p:sp>
        <p:nvSpPr>
          <p:cNvPr id="6758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E7D85B-8730-4D30-B2C9-F0A2E65EED34}"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en-GB"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noTextEdit="1"/>
          </p:cNvSpPr>
          <p:nvPr>
            <p:ph type="sldImg"/>
          </p:nvPr>
        </p:nvSpPr>
        <p:spPr>
          <a:ln/>
        </p:spPr>
      </p:sp>
      <p:sp>
        <p:nvSpPr>
          <p:cNvPr id="68611" name="Rectangle 2"/>
          <p:cNvSpPr txBox="1">
            <a:spLocks noChangeArrowheads="1"/>
          </p:cNvSpPr>
          <p:nvPr>
            <p:ph type="body" idx="1"/>
          </p:nvPr>
        </p:nvSpPr>
        <p:spPr>
          <a:noFill/>
          <a:ln/>
        </p:spPr>
        <p:txBody>
          <a:bodyPr wrap="none" anchor="ctr"/>
          <a:lstStyle/>
          <a:p>
            <a:endParaRPr lang="es-US" smtClean="0"/>
          </a:p>
        </p:txBody>
      </p:sp>
      <p:sp>
        <p:nvSpPr>
          <p:cNvPr id="6861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5AA4FF-1483-4500-B8B8-AC60A4038050}"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en-GB"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ChangeArrowheads="1" noTextEdit="1"/>
          </p:cNvSpPr>
          <p:nvPr>
            <p:ph type="sldImg"/>
          </p:nvPr>
        </p:nvSpPr>
        <p:spPr>
          <a:ln/>
        </p:spPr>
      </p:sp>
      <p:sp>
        <p:nvSpPr>
          <p:cNvPr id="69635" name="Rectangle 2"/>
          <p:cNvSpPr txBox="1">
            <a:spLocks noChangeArrowheads="1"/>
          </p:cNvSpPr>
          <p:nvPr>
            <p:ph type="body" idx="1"/>
          </p:nvPr>
        </p:nvSpPr>
        <p:spPr>
          <a:noFill/>
          <a:ln/>
        </p:spPr>
        <p:txBody>
          <a:bodyPr wrap="none" anchor="ctr"/>
          <a:lstStyle/>
          <a:p>
            <a:endParaRPr lang="es-US" smtClean="0"/>
          </a:p>
        </p:txBody>
      </p:sp>
      <p:sp>
        <p:nvSpPr>
          <p:cNvPr id="6963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61DE08-BBC7-4E9E-8E31-425CA814488E}"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en-GB"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ChangeArrowheads="1" noTextEdit="1"/>
          </p:cNvSpPr>
          <p:nvPr>
            <p:ph type="sldImg"/>
          </p:nvPr>
        </p:nvSpPr>
        <p:spPr>
          <a:ln/>
        </p:spPr>
      </p:sp>
      <p:sp>
        <p:nvSpPr>
          <p:cNvPr id="70659" name="Rectangle 2"/>
          <p:cNvSpPr txBox="1">
            <a:spLocks noChangeArrowheads="1"/>
          </p:cNvSpPr>
          <p:nvPr>
            <p:ph type="body" idx="1"/>
          </p:nvPr>
        </p:nvSpPr>
        <p:spPr>
          <a:noFill/>
          <a:ln/>
        </p:spPr>
        <p:txBody>
          <a:bodyPr wrap="none" anchor="ctr"/>
          <a:lstStyle/>
          <a:p>
            <a:endParaRPr lang="es-US" smtClean="0"/>
          </a:p>
        </p:txBody>
      </p:sp>
      <p:sp>
        <p:nvSpPr>
          <p:cNvPr id="7066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333F67-F592-4F20-A556-76A29B8A7221}"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en-GB"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ChangeArrowheads="1" noTextEdit="1"/>
          </p:cNvSpPr>
          <p:nvPr>
            <p:ph type="sldImg"/>
          </p:nvPr>
        </p:nvSpPr>
        <p:spPr>
          <a:ln/>
        </p:spPr>
      </p:sp>
      <p:sp>
        <p:nvSpPr>
          <p:cNvPr id="71683" name="Rectangle 2"/>
          <p:cNvSpPr txBox="1">
            <a:spLocks noChangeArrowheads="1"/>
          </p:cNvSpPr>
          <p:nvPr>
            <p:ph type="body" idx="1"/>
          </p:nvPr>
        </p:nvSpPr>
        <p:spPr>
          <a:noFill/>
          <a:ln/>
        </p:spPr>
        <p:txBody>
          <a:bodyPr wrap="none" anchor="ctr"/>
          <a:lstStyle/>
          <a:p>
            <a:endParaRPr lang="es-US" smtClean="0"/>
          </a:p>
        </p:txBody>
      </p:sp>
      <p:sp>
        <p:nvSpPr>
          <p:cNvPr id="7168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FBFB3DB-7280-42F5-8D4A-0F169B34EF97}"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en-GB"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ChangeArrowheads="1" noTextEdit="1"/>
          </p:cNvSpPr>
          <p:nvPr>
            <p:ph type="sldImg"/>
          </p:nvPr>
        </p:nvSpPr>
        <p:spPr>
          <a:ln/>
        </p:spPr>
      </p:sp>
      <p:sp>
        <p:nvSpPr>
          <p:cNvPr id="40963" name="Rectangle 2"/>
          <p:cNvSpPr txBox="1">
            <a:spLocks noChangeArrowheads="1"/>
          </p:cNvSpPr>
          <p:nvPr>
            <p:ph type="body" idx="1"/>
          </p:nvPr>
        </p:nvSpPr>
        <p:spPr>
          <a:noFill/>
          <a:ln/>
        </p:spPr>
        <p:txBody>
          <a:bodyPr wrap="none" anchor="ctr"/>
          <a:lstStyle/>
          <a:p>
            <a:endParaRPr lang="es-US" smtClean="0"/>
          </a:p>
        </p:txBody>
      </p:sp>
      <p:sp>
        <p:nvSpPr>
          <p:cNvPr id="4096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4F9D386-61F0-41C2-98D2-5333F9661B35}"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ln/>
        </p:spPr>
      </p:sp>
      <p:sp>
        <p:nvSpPr>
          <p:cNvPr id="41987" name="Rectangle 2"/>
          <p:cNvSpPr txBox="1">
            <a:spLocks noChangeArrowheads="1"/>
          </p:cNvSpPr>
          <p:nvPr>
            <p:ph type="body" idx="1"/>
          </p:nvPr>
        </p:nvSpPr>
        <p:spPr>
          <a:noFill/>
          <a:ln/>
        </p:spPr>
        <p:txBody>
          <a:bodyPr wrap="none" anchor="ctr"/>
          <a:lstStyle/>
          <a:p>
            <a:endParaRPr lang="es-US" smtClean="0"/>
          </a:p>
        </p:txBody>
      </p:sp>
      <p:sp>
        <p:nvSpPr>
          <p:cNvPr id="41988"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D65DD3-97E7-401D-98A2-E5A9BCC163CB}"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ln/>
        </p:spPr>
      </p:sp>
      <p:sp>
        <p:nvSpPr>
          <p:cNvPr id="43011" name="Rectangle 2"/>
          <p:cNvSpPr txBox="1">
            <a:spLocks noChangeArrowheads="1"/>
          </p:cNvSpPr>
          <p:nvPr>
            <p:ph type="body" idx="1"/>
          </p:nvPr>
        </p:nvSpPr>
        <p:spPr>
          <a:noFill/>
          <a:ln/>
        </p:spPr>
        <p:txBody>
          <a:bodyPr wrap="none" anchor="ctr"/>
          <a:lstStyle/>
          <a:p>
            <a:endParaRPr lang="es-US" smtClean="0"/>
          </a:p>
        </p:txBody>
      </p:sp>
      <p:sp>
        <p:nvSpPr>
          <p:cNvPr id="43012"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7EC80B-9ED4-4D87-8D56-84143012B510}"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ln/>
        </p:spPr>
      </p:sp>
      <p:sp>
        <p:nvSpPr>
          <p:cNvPr id="44035" name="Rectangle 2"/>
          <p:cNvSpPr txBox="1">
            <a:spLocks noChangeArrowheads="1"/>
          </p:cNvSpPr>
          <p:nvPr>
            <p:ph type="body" idx="1"/>
          </p:nvPr>
        </p:nvSpPr>
        <p:spPr>
          <a:noFill/>
          <a:ln/>
        </p:spPr>
        <p:txBody>
          <a:bodyPr wrap="none" anchor="ctr"/>
          <a:lstStyle/>
          <a:p>
            <a:endParaRPr lang="es-US" smtClean="0"/>
          </a:p>
        </p:txBody>
      </p:sp>
      <p:sp>
        <p:nvSpPr>
          <p:cNvPr id="44036"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36D8E7D-1D82-45EC-A53A-C44072FA0A66}"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GB"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a:ln/>
        </p:spPr>
      </p:sp>
      <p:sp>
        <p:nvSpPr>
          <p:cNvPr id="45059" name="Rectangle 2"/>
          <p:cNvSpPr txBox="1">
            <a:spLocks noChangeArrowheads="1"/>
          </p:cNvSpPr>
          <p:nvPr>
            <p:ph type="body" idx="1"/>
          </p:nvPr>
        </p:nvSpPr>
        <p:spPr>
          <a:noFill/>
          <a:ln/>
        </p:spPr>
        <p:txBody>
          <a:bodyPr wrap="none" anchor="ctr"/>
          <a:lstStyle/>
          <a:p>
            <a:endParaRPr lang="es-US" smtClean="0"/>
          </a:p>
        </p:txBody>
      </p:sp>
      <p:sp>
        <p:nvSpPr>
          <p:cNvPr id="45060"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0199186-FFC5-45FE-AD29-0F7E55E79304}"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ln/>
        </p:spPr>
      </p:sp>
      <p:sp>
        <p:nvSpPr>
          <p:cNvPr id="46083" name="Rectangle 2"/>
          <p:cNvSpPr txBox="1">
            <a:spLocks noChangeArrowheads="1"/>
          </p:cNvSpPr>
          <p:nvPr>
            <p:ph type="body" idx="1"/>
          </p:nvPr>
        </p:nvSpPr>
        <p:spPr>
          <a:noFill/>
          <a:ln/>
        </p:spPr>
        <p:txBody>
          <a:bodyPr wrap="none" anchor="ctr"/>
          <a:lstStyle/>
          <a:p>
            <a:endParaRPr lang="es-US" smtClean="0"/>
          </a:p>
        </p:txBody>
      </p:sp>
      <p:sp>
        <p:nvSpPr>
          <p:cNvPr id="46084"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9EF55D1-1812-41FE-9278-1429A33F92CC}" type="slidenum">
              <a:rPr lang="en-GB" sz="1200">
                <a:solidFill>
                  <a:srgbClr val="000000"/>
                </a:solidFill>
              </a:rPr>
              <a:pPr algn="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66700"/>
            <a:ext cx="2055813" cy="639127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457200" y="-266700"/>
            <a:ext cx="6019800" cy="6391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17B"/>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66700"/>
            <a:ext cx="8228013" cy="22240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5000"/>
        </a:lnSpc>
        <a:spcBef>
          <a:spcPct val="0"/>
        </a:spcBef>
        <a:spcAft>
          <a:spcPct val="0"/>
        </a:spcAft>
        <a:buClr>
          <a:srgbClr val="FFFFFF"/>
        </a:buClr>
        <a:buSzPct val="100000"/>
        <a:buFont typeface="Calibri" pitchFamily="32" charset="0"/>
        <a:defRPr sz="4400">
          <a:solidFill>
            <a:srgbClr val="FFFFFF"/>
          </a:solidFill>
          <a:latin typeface="+mj-lt"/>
          <a:ea typeface="+mj-ea"/>
          <a:cs typeface="+mj-cs"/>
        </a:defRPr>
      </a:lvl1pPr>
      <a:lvl2pPr algn="ctr" defTabSz="449263" rtl="0" eaLnBrk="0" fontAlgn="base" hangingPunct="0">
        <a:lnSpc>
          <a:spcPct val="95000"/>
        </a:lnSpc>
        <a:spcBef>
          <a:spcPct val="0"/>
        </a:spcBef>
        <a:spcAft>
          <a:spcPct val="0"/>
        </a:spcAft>
        <a:buClr>
          <a:srgbClr val="FFFFFF"/>
        </a:buClr>
        <a:buSzPct val="100000"/>
        <a:buFont typeface="Calibri" pitchFamily="32" charset="0"/>
        <a:defRPr sz="4400">
          <a:solidFill>
            <a:srgbClr val="FFFFFF"/>
          </a:solidFill>
          <a:latin typeface="Calibri" pitchFamily="32" charset="0"/>
          <a:cs typeface="Arial Unicode MS" charset="0"/>
        </a:defRPr>
      </a:lvl2pPr>
      <a:lvl3pPr algn="ctr" defTabSz="449263" rtl="0" eaLnBrk="0" fontAlgn="base" hangingPunct="0">
        <a:lnSpc>
          <a:spcPct val="95000"/>
        </a:lnSpc>
        <a:spcBef>
          <a:spcPct val="0"/>
        </a:spcBef>
        <a:spcAft>
          <a:spcPct val="0"/>
        </a:spcAft>
        <a:buClr>
          <a:srgbClr val="FFFFFF"/>
        </a:buClr>
        <a:buSzPct val="100000"/>
        <a:buFont typeface="Calibri" pitchFamily="32" charset="0"/>
        <a:defRPr sz="4400">
          <a:solidFill>
            <a:srgbClr val="FFFFFF"/>
          </a:solidFill>
          <a:latin typeface="Calibri" pitchFamily="32" charset="0"/>
          <a:cs typeface="Arial Unicode MS" charset="0"/>
        </a:defRPr>
      </a:lvl3pPr>
      <a:lvl4pPr algn="ctr" defTabSz="449263" rtl="0" eaLnBrk="0" fontAlgn="base" hangingPunct="0">
        <a:lnSpc>
          <a:spcPct val="95000"/>
        </a:lnSpc>
        <a:spcBef>
          <a:spcPct val="0"/>
        </a:spcBef>
        <a:spcAft>
          <a:spcPct val="0"/>
        </a:spcAft>
        <a:buClr>
          <a:srgbClr val="FFFFFF"/>
        </a:buClr>
        <a:buSzPct val="100000"/>
        <a:buFont typeface="Calibri" pitchFamily="32" charset="0"/>
        <a:defRPr sz="4400">
          <a:solidFill>
            <a:srgbClr val="FFFFFF"/>
          </a:solidFill>
          <a:latin typeface="Calibri" pitchFamily="32" charset="0"/>
          <a:cs typeface="Arial Unicode MS" charset="0"/>
        </a:defRPr>
      </a:lvl4pPr>
      <a:lvl5pPr algn="ctr" defTabSz="449263" rtl="0" eaLnBrk="0" fontAlgn="base" hangingPunct="0">
        <a:lnSpc>
          <a:spcPct val="95000"/>
        </a:lnSpc>
        <a:spcBef>
          <a:spcPct val="0"/>
        </a:spcBef>
        <a:spcAft>
          <a:spcPct val="0"/>
        </a:spcAft>
        <a:buClr>
          <a:srgbClr val="FFFFFF"/>
        </a:buClr>
        <a:buSzPct val="100000"/>
        <a:buFont typeface="Calibri" pitchFamily="32" charset="0"/>
        <a:defRPr sz="4400">
          <a:solidFill>
            <a:srgbClr val="FFFFFF"/>
          </a:solidFill>
          <a:latin typeface="Calibri" pitchFamily="32" charset="0"/>
          <a:cs typeface="Arial Unicode MS" charset="0"/>
        </a:defRPr>
      </a:lvl5pPr>
      <a:lvl6pPr marL="457200" algn="l" defTabSz="449263" rtl="0" fontAlgn="base">
        <a:spcBef>
          <a:spcPct val="0"/>
        </a:spcBef>
        <a:spcAft>
          <a:spcPct val="0"/>
        </a:spcAft>
        <a:buClr>
          <a:srgbClr val="FFFFFF"/>
        </a:buClr>
        <a:buSzPct val="100000"/>
        <a:buFont typeface="Calibri" pitchFamily="32" charset="0"/>
        <a:defRPr sz="4400">
          <a:solidFill>
            <a:srgbClr val="000000"/>
          </a:solidFill>
          <a:latin typeface="Times New Roman" pitchFamily="16" charset="0"/>
          <a:cs typeface="Arial Unicode MS" charset="0"/>
        </a:defRPr>
      </a:lvl6pPr>
      <a:lvl7pPr marL="914400" algn="l" defTabSz="449263" rtl="0" fontAlgn="base">
        <a:spcBef>
          <a:spcPct val="0"/>
        </a:spcBef>
        <a:spcAft>
          <a:spcPct val="0"/>
        </a:spcAft>
        <a:buClr>
          <a:srgbClr val="FFFFFF"/>
        </a:buClr>
        <a:buSzPct val="100000"/>
        <a:buFont typeface="Calibri" pitchFamily="32" charset="0"/>
        <a:defRPr sz="4400">
          <a:solidFill>
            <a:srgbClr val="000000"/>
          </a:solidFill>
          <a:latin typeface="Times New Roman" pitchFamily="16" charset="0"/>
          <a:cs typeface="Arial Unicode MS" charset="0"/>
        </a:defRPr>
      </a:lvl7pPr>
      <a:lvl8pPr marL="1371600" algn="l" defTabSz="449263" rtl="0" fontAlgn="base">
        <a:spcBef>
          <a:spcPct val="0"/>
        </a:spcBef>
        <a:spcAft>
          <a:spcPct val="0"/>
        </a:spcAft>
        <a:buClr>
          <a:srgbClr val="FFFFFF"/>
        </a:buClr>
        <a:buSzPct val="100000"/>
        <a:buFont typeface="Calibri" pitchFamily="32" charset="0"/>
        <a:defRPr sz="4400">
          <a:solidFill>
            <a:srgbClr val="000000"/>
          </a:solidFill>
          <a:latin typeface="Times New Roman" pitchFamily="16" charset="0"/>
          <a:cs typeface="Arial Unicode MS" charset="0"/>
        </a:defRPr>
      </a:lvl8pPr>
      <a:lvl9pPr marL="1828800" algn="l" defTabSz="449263" rtl="0" fontAlgn="base">
        <a:spcBef>
          <a:spcPct val="0"/>
        </a:spcBef>
        <a:spcAft>
          <a:spcPct val="0"/>
        </a:spcAft>
        <a:buClr>
          <a:srgbClr val="FFFFFF"/>
        </a:buClr>
        <a:buSzPct val="100000"/>
        <a:buFont typeface="Calibri" pitchFamily="32" charset="0"/>
        <a:defRPr sz="4400">
          <a:solidFill>
            <a:srgbClr val="000000"/>
          </a:solidFill>
          <a:latin typeface="Times New Roman" pitchFamily="16" charset="0"/>
          <a:cs typeface="Arial Unicode MS" charset="0"/>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Arial" charset="0"/>
        <a:buChar char="•"/>
        <a:defRPr sz="3200">
          <a:solidFill>
            <a:srgbClr val="FFFFFF"/>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FFFFFF"/>
        </a:buClr>
        <a:buSzPct val="100000"/>
        <a:buFont typeface="Arial" charset="0"/>
        <a:buChar char="–"/>
        <a:defRPr sz="2800">
          <a:solidFill>
            <a:srgbClr val="FFFFFF"/>
          </a:solidFill>
          <a:latin typeface="+mn-lt"/>
          <a:cs typeface="+mn-cs"/>
        </a:defRPr>
      </a:lvl2pPr>
      <a:lvl3pPr marL="1143000" indent="-228600" algn="l" defTabSz="449263" rtl="0" eaLnBrk="0" fontAlgn="base" hangingPunct="0">
        <a:lnSpc>
          <a:spcPct val="95000"/>
        </a:lnSpc>
        <a:spcBef>
          <a:spcPts val="600"/>
        </a:spcBef>
        <a:spcAft>
          <a:spcPct val="0"/>
        </a:spcAft>
        <a:buClr>
          <a:srgbClr val="FFFFFF"/>
        </a:buClr>
        <a:buSzPct val="100000"/>
        <a:buFont typeface="Arial" charset="0"/>
        <a:buChar char="•"/>
        <a:defRPr sz="2400">
          <a:solidFill>
            <a:srgbClr val="FFFFFF"/>
          </a:solidFill>
          <a:latin typeface="+mn-lt"/>
          <a:cs typeface="+mn-cs"/>
        </a:defRPr>
      </a:lvl3pPr>
      <a:lvl4pPr marL="1600200" indent="-228600" algn="l" defTabSz="449263" rtl="0" eaLnBrk="0" fontAlgn="base" hangingPunct="0">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4pPr>
      <a:lvl5pPr marL="2057400" indent="-228600" algn="l" defTabSz="449263" rtl="0" eaLnBrk="0" fontAlgn="base" hangingPunct="0">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5pPr>
      <a:lvl6pPr marL="2514600" indent="-228600" algn="l" defTabSz="449263" rtl="0" fontAlgn="base">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6pPr>
      <a:lvl7pPr marL="2971800" indent="-228600" algn="l" defTabSz="449263" rtl="0" fontAlgn="base">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7pPr>
      <a:lvl8pPr marL="3429000" indent="-228600" algn="l" defTabSz="449263" rtl="0" fontAlgn="base">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8pPr>
      <a:lvl9pPr marL="3886200" indent="-228600" algn="l" defTabSz="449263" rtl="0" fontAlgn="base">
        <a:lnSpc>
          <a:spcPct val="95000"/>
        </a:lnSpc>
        <a:spcBef>
          <a:spcPts val="500"/>
        </a:spcBef>
        <a:spcAft>
          <a:spcPct val="0"/>
        </a:spcAft>
        <a:buClr>
          <a:srgbClr val="FFFFFF"/>
        </a:buClr>
        <a:buSzPct val="100000"/>
        <a:buFont typeface="Arial" charset="0"/>
        <a:buChar char="»"/>
        <a:defRPr sz="2000">
          <a:solidFill>
            <a:srgbClr val="FFFFFF"/>
          </a:solidFill>
          <a:latin typeface="+mn-lt"/>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asa.alice.it/gallery/ponti_piu_pazzi_mondo.html,zoom=3726.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casa.alice.it/gallery/ponti_piu_pazzi_mondo.html,zoom=3725.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asa.alice.it/gallery/ponti_piu_pazzi_mondo.html,zoom=3723.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casa.alice.it/gallery/ponti_piu_pazzi_mondo.html,zoom=3721.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casa.alice.it/gallery/ponti_piu_pazzi_mondo.html,zoom=3720.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casa.alice.it/gallery/ponti_piu_pazzi_mondo.html,zoom=3719.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casa.alice.it/gallery/ponti_piu_pazzi_mondo.html,zoom=3718.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casa.alice.it/gallery/ponti_piu_pazzi_mondo.html,zoom=3715.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casa.alice.it/gallery/ponti_piu_pazzi_mondo.html,zoom=3713.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hpkolb-gallery.de/index.php?page=shop.product_details&amp;flypage=shop.flypage&amp;product_id=117&amp;category_id=13&amp;manufacturer_id=0&amp;option=com_virtuemart&amp;Itemid=1&amp;vmcchk=1&amp;Itemid=1"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3/30/BSB_Ponte_JK_Helicoptero_02_2006_79_8x6.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s.wikipedia.org/wiki/Imagen:Calatrava_Puente_del_Alamillo_Seville.jp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asa.alice.it/gallery/ponti_piu_pazzi_mondo.html,zoom=3709.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casa.alice.it/gallery/ponti_piu_pazzi_mondo.html,zoom=3714.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casa.alice.it/gallery/ponti_piu_pazzi_mondo.html,zoom=3712.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casa.alice.it/gallery/ponti_piu_pazzi_mondo.html,zoom=3711.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casa.alice.it/gallery/ponti_piu_pazzi_mondo.html,zoom=3710.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casa.alice.it/gallery/ponti_piu_pazzi_mondo.html,zoom=3708.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casa.alice.it/gallery/ponti_piu_pazzi_mondo.html,zoom=3707.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casa.alice.it/gallery/ponti_piu_pazzi_mondo.html,zoom=3706.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57250" y="361950"/>
            <a:ext cx="7772400" cy="3419475"/>
          </a:xfrm>
          <a:prstGeom prst="rect">
            <a:avLst/>
          </a:prstGeom>
          <a:noFill/>
          <a:ln w="9525">
            <a:noFill/>
            <a:miter lim="800000"/>
            <a:headEnd/>
            <a:tailEnd/>
          </a:ln>
        </p:spPr>
        <p:txBody>
          <a:bodyPr anchor="ctr">
            <a:spAutoFit/>
          </a:bodyPr>
          <a:lstStyle/>
          <a:p>
            <a:pPr algn="ct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600" b="1">
                <a:solidFill>
                  <a:srgbClr val="FFC000"/>
                </a:solidFill>
              </a:rPr>
              <a:t>Puentes del mundo</a:t>
            </a:r>
            <a:br>
              <a:rPr lang="en-GB" sz="6600" b="1">
                <a:solidFill>
                  <a:srgbClr val="FFC000"/>
                </a:solidFill>
              </a:rPr>
            </a:br>
            <a:r>
              <a:rPr lang="en-GB" sz="6600" b="1">
                <a:solidFill>
                  <a:srgbClr val="FFC000"/>
                </a:solidFill>
              </a:rPr>
              <a:t>que despiertan </a:t>
            </a:r>
            <a:br>
              <a:rPr lang="en-GB" sz="6600" b="1">
                <a:solidFill>
                  <a:srgbClr val="FFC000"/>
                </a:solidFill>
              </a:rPr>
            </a:br>
            <a:r>
              <a:rPr lang="en-GB" sz="6600" b="1">
                <a:solidFill>
                  <a:srgbClr val="FFC000"/>
                </a:solidFill>
              </a:rPr>
              <a:t>la imaginación</a:t>
            </a:r>
          </a:p>
        </p:txBody>
      </p:sp>
      <p:sp>
        <p:nvSpPr>
          <p:cNvPr id="2051" name="Text Box 2"/>
          <p:cNvSpPr txBox="1">
            <a:spLocks noChangeArrowheads="1"/>
          </p:cNvSpPr>
          <p:nvPr/>
        </p:nvSpPr>
        <p:spPr bwMode="auto">
          <a:xfrm>
            <a:off x="1357313" y="4071938"/>
            <a:ext cx="6400800" cy="584200"/>
          </a:xfrm>
          <a:prstGeom prst="rect">
            <a:avLst/>
          </a:prstGeom>
          <a:noFill/>
          <a:ln w="9525">
            <a:noFill/>
            <a:miter lim="800000"/>
            <a:headEnd/>
            <a:tailEnd/>
          </a:ln>
        </p:spPr>
        <p:txBody>
          <a:bodyPr>
            <a:spAutoFit/>
          </a:bodyPr>
          <a:lstStyle/>
          <a:p>
            <a:pPr algn="ctr" eaLnBrk="1" hangingPunct="1">
              <a:spcBef>
                <a:spcPts val="80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FFFF"/>
                </a:solidFill>
              </a:rPr>
              <a:t>Para estimular la creatividad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hlinkClick r:id="rId3"/>
          </p:cNvPr>
          <p:cNvPicPr>
            <a:picLocks noChangeAspect="1" noChangeArrowheads="1"/>
          </p:cNvPicPr>
          <p:nvPr/>
        </p:nvPicPr>
        <p:blipFill>
          <a:blip r:embed="rId4" cstate="print"/>
          <a:srcRect/>
          <a:stretch>
            <a:fillRect/>
          </a:stretch>
        </p:blipFill>
        <p:spPr bwMode="auto">
          <a:xfrm>
            <a:off x="357188" y="500063"/>
            <a:ext cx="8501062" cy="4214812"/>
          </a:xfrm>
          <a:prstGeom prst="rect">
            <a:avLst/>
          </a:prstGeom>
          <a:noFill/>
          <a:ln w="9525">
            <a:noFill/>
            <a:miter lim="800000"/>
            <a:headEnd/>
            <a:tailEnd/>
          </a:ln>
        </p:spPr>
      </p:pic>
      <p:sp>
        <p:nvSpPr>
          <p:cNvPr id="11267" name="Text Box 2"/>
          <p:cNvSpPr txBox="1">
            <a:spLocks noChangeArrowheads="1"/>
          </p:cNvSpPr>
          <p:nvPr/>
        </p:nvSpPr>
        <p:spPr bwMode="auto">
          <a:xfrm>
            <a:off x="285750" y="5000625"/>
            <a:ext cx="8501063"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Webb , Melbourne (Australia)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 el resultado de la colaboración entre el estudio de arquitectura Denton Corker Marshall y el artista Robert Owen: un puente con una estructura aérea en forma de red que se inspiró en la forma de las redes de los pescadores de anguillas.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hlinkClick r:id="rId3"/>
          </p:cNvPr>
          <p:cNvPicPr>
            <a:picLocks noChangeAspect="1" noChangeArrowheads="1"/>
          </p:cNvPicPr>
          <p:nvPr/>
        </p:nvPicPr>
        <p:blipFill>
          <a:blip r:embed="rId4" cstate="print"/>
          <a:srcRect/>
          <a:stretch>
            <a:fillRect/>
          </a:stretch>
        </p:blipFill>
        <p:spPr bwMode="auto">
          <a:xfrm>
            <a:off x="357188" y="214313"/>
            <a:ext cx="8429625" cy="4786312"/>
          </a:xfrm>
          <a:prstGeom prst="rect">
            <a:avLst/>
          </a:prstGeom>
          <a:noFill/>
          <a:ln w="9525">
            <a:noFill/>
            <a:miter lim="800000"/>
            <a:headEnd/>
            <a:tailEnd/>
          </a:ln>
        </p:spPr>
      </p:pic>
      <p:sp>
        <p:nvSpPr>
          <p:cNvPr id="12291" name="Text Box 2"/>
          <p:cNvSpPr txBox="1">
            <a:spLocks noChangeArrowheads="1"/>
          </p:cNvSpPr>
          <p:nvPr/>
        </p:nvSpPr>
        <p:spPr bwMode="auto">
          <a:xfrm>
            <a:off x="285750" y="5165725"/>
            <a:ext cx="8858250"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Light Rail -  Jerusalén</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Gran espectáculo de fuegos artificiales para la inauguración de este puente, obra también de Santiago Calatrava, situado en el sector oeste de Jerusalén. Está sostenido por  66 cables de metal que están anclados en un espolón de 118 metros de altura, lo que hace que sea visible a muchos kilómetros  de distancia.</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71500" y="4549775"/>
            <a:ext cx="8572500" cy="230822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la Constitución, sobre el  Gran Canal, Venecia (Italia)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Este puente peatonal (otra obra de Santiago Calatrava) fue abierto al público en septiembre del 2008, después de prolongadas polémicas, ya que muchos aducían que su modernidad rompe la estética de la Venecia tradicional. Una de sus características es el amplio uso del vidrio, incluido el pavimento por el que transitan las personas, lo que dota a la obra de gran transparencia y luminosidad.</a:t>
            </a:r>
          </a:p>
        </p:txBody>
      </p:sp>
      <p:pic>
        <p:nvPicPr>
          <p:cNvPr id="13315" name="Picture 2"/>
          <p:cNvPicPr>
            <a:picLocks noChangeAspect="1" noChangeArrowheads="1"/>
          </p:cNvPicPr>
          <p:nvPr/>
        </p:nvPicPr>
        <p:blipFill>
          <a:blip r:embed="rId3" cstate="print"/>
          <a:srcRect/>
          <a:stretch>
            <a:fillRect/>
          </a:stretch>
        </p:blipFill>
        <p:spPr bwMode="auto">
          <a:xfrm>
            <a:off x="642938" y="0"/>
            <a:ext cx="7786687" cy="46434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hlinkClick r:id="rId3"/>
          </p:cNvPr>
          <p:cNvPicPr>
            <a:picLocks noChangeAspect="1" noChangeArrowheads="1"/>
          </p:cNvPicPr>
          <p:nvPr/>
        </p:nvPicPr>
        <p:blipFill>
          <a:blip r:embed="rId4" cstate="print"/>
          <a:srcRect/>
          <a:stretch>
            <a:fillRect/>
          </a:stretch>
        </p:blipFill>
        <p:spPr bwMode="auto">
          <a:xfrm>
            <a:off x="285750" y="285750"/>
            <a:ext cx="8572500" cy="4686300"/>
          </a:xfrm>
          <a:prstGeom prst="rect">
            <a:avLst/>
          </a:prstGeom>
          <a:noFill/>
          <a:ln w="9525">
            <a:noFill/>
            <a:miter lim="800000"/>
            <a:headEnd/>
            <a:tailEnd/>
          </a:ln>
        </p:spPr>
      </p:pic>
      <p:sp>
        <p:nvSpPr>
          <p:cNvPr id="14339" name="Text Box 2"/>
          <p:cNvSpPr txBox="1">
            <a:spLocks noChangeArrowheads="1"/>
          </p:cNvSpPr>
          <p:nvPr/>
        </p:nvSpPr>
        <p:spPr bwMode="auto">
          <a:xfrm>
            <a:off x="214313" y="4857750"/>
            <a:ext cx="8929687" cy="200025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la Bahía Hangzhou , China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Inaugurado en junio del 2007, se extiende por 36 kilómetros sobre el océano y une la ciudad de Ningbo con Jiaxing, al sur de Shangai. Se trata del puente transoceanico  más largo del mundo y muy rápidamente se ha convertido en una atracción para los turistas que, a menudo, producen atascos cuando se detienen para admirar el panorama y tomar fotos.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hlinkClick r:id="rId3"/>
          </p:cNvPr>
          <p:cNvPicPr>
            <a:picLocks noChangeAspect="1" noChangeArrowheads="1"/>
          </p:cNvPicPr>
          <p:nvPr/>
        </p:nvPicPr>
        <p:blipFill>
          <a:blip r:embed="rId4" cstate="print"/>
          <a:srcRect/>
          <a:stretch>
            <a:fillRect/>
          </a:stretch>
        </p:blipFill>
        <p:spPr bwMode="auto">
          <a:xfrm>
            <a:off x="285750" y="357188"/>
            <a:ext cx="8572500" cy="4286250"/>
          </a:xfrm>
          <a:prstGeom prst="rect">
            <a:avLst/>
          </a:prstGeom>
          <a:noFill/>
          <a:ln w="9525">
            <a:noFill/>
            <a:miter lim="800000"/>
            <a:headEnd/>
            <a:tailEnd/>
          </a:ln>
        </p:spPr>
      </p:pic>
      <p:sp>
        <p:nvSpPr>
          <p:cNvPr id="15363" name="Text Box 2"/>
          <p:cNvSpPr txBox="1">
            <a:spLocks noChangeArrowheads="1"/>
          </p:cNvSpPr>
          <p:nvPr/>
        </p:nvSpPr>
        <p:spPr bwMode="auto">
          <a:xfrm>
            <a:off x="357188" y="4857750"/>
            <a:ext cx="8429625" cy="200025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Amgen, Seattle (EE.UU)</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El diseño de este puente peatonal se inspira en la doble hélice del ADN. Las sinuosas y complicadas curvas convierten un simple paseo en una experiencia  en “movimiento”. La inspiración en el ADN no es casual ya que este es uno de los proyectos de investigación de la empresa que sufragó la construcción del puente.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hlinkClick r:id="rId3"/>
          </p:cNvPr>
          <p:cNvPicPr>
            <a:picLocks noChangeAspect="1" noChangeArrowheads="1"/>
          </p:cNvPicPr>
          <p:nvPr/>
        </p:nvPicPr>
        <p:blipFill>
          <a:blip r:embed="rId4" cstate="print"/>
          <a:srcRect/>
          <a:stretch>
            <a:fillRect/>
          </a:stretch>
        </p:blipFill>
        <p:spPr bwMode="auto">
          <a:xfrm>
            <a:off x="357188" y="500063"/>
            <a:ext cx="6000750" cy="6000750"/>
          </a:xfrm>
          <a:prstGeom prst="rect">
            <a:avLst/>
          </a:prstGeom>
          <a:noFill/>
          <a:ln w="9525">
            <a:noFill/>
            <a:miter lim="800000"/>
            <a:headEnd/>
            <a:tailEnd/>
          </a:ln>
        </p:spPr>
      </p:pic>
      <p:sp>
        <p:nvSpPr>
          <p:cNvPr id="16387" name="Text Box 2"/>
          <p:cNvSpPr txBox="1">
            <a:spLocks noChangeArrowheads="1"/>
          </p:cNvSpPr>
          <p:nvPr/>
        </p:nvSpPr>
        <p:spPr bwMode="auto">
          <a:xfrm>
            <a:off x="6643688" y="428625"/>
            <a:ext cx="2286000" cy="581660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Conwy , Conwy (Reino Unido)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Construido en 1826, la estructura atraviesa el castillo de la ciudad medieval de Conwy, en el norte de Gales. Durante los trabajos de construcción fue necesario demoler una parte del castillo para permitir el anclaje del puente en la roca.</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hlinkClick r:id="rId3"/>
          </p:cNvPr>
          <p:cNvPicPr>
            <a:picLocks noChangeAspect="1" noChangeArrowheads="1"/>
          </p:cNvPicPr>
          <p:nvPr/>
        </p:nvPicPr>
        <p:blipFill>
          <a:blip r:embed="rId4" cstate="print"/>
          <a:srcRect/>
          <a:stretch>
            <a:fillRect/>
          </a:stretch>
        </p:blipFill>
        <p:spPr bwMode="auto">
          <a:xfrm>
            <a:off x="428625" y="357188"/>
            <a:ext cx="8358188" cy="4786312"/>
          </a:xfrm>
          <a:prstGeom prst="rect">
            <a:avLst/>
          </a:prstGeom>
          <a:noFill/>
          <a:ln w="9525">
            <a:noFill/>
            <a:miter lim="800000"/>
            <a:headEnd/>
            <a:tailEnd/>
          </a:ln>
        </p:spPr>
      </p:pic>
      <p:sp>
        <p:nvSpPr>
          <p:cNvPr id="17411" name="Text Box 2"/>
          <p:cNvSpPr txBox="1">
            <a:spLocks noChangeArrowheads="1"/>
          </p:cNvSpPr>
          <p:nvPr/>
        </p:nvSpPr>
        <p:spPr bwMode="auto">
          <a:xfrm>
            <a:off x="285750" y="5165725"/>
            <a:ext cx="8572500"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en espiral Kawazu-Nanadaru  (Japón)</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Este puente a doble espiral es la única vía posible de comunicación entre el escarpado monte sobre el que está construido y el valle que se encuentra debajo. El límite velocidad en el puente es de 30 kilómetros por hora ya que cualquier distracción del conductor puede  resultar fatal.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hlinkClick r:id="rId3"/>
          </p:cNvPr>
          <p:cNvPicPr>
            <a:picLocks noChangeAspect="1" noChangeArrowheads="1"/>
          </p:cNvPicPr>
          <p:nvPr/>
        </p:nvPicPr>
        <p:blipFill>
          <a:blip r:embed="rId4" cstate="print"/>
          <a:srcRect/>
          <a:stretch>
            <a:fillRect/>
          </a:stretch>
        </p:blipFill>
        <p:spPr bwMode="auto">
          <a:xfrm>
            <a:off x="714375" y="0"/>
            <a:ext cx="7715250" cy="5357813"/>
          </a:xfrm>
          <a:prstGeom prst="rect">
            <a:avLst/>
          </a:prstGeom>
          <a:noFill/>
          <a:ln w="9525">
            <a:noFill/>
            <a:miter lim="800000"/>
            <a:headEnd/>
            <a:tailEnd/>
          </a:ln>
        </p:spPr>
      </p:pic>
      <p:sp>
        <p:nvSpPr>
          <p:cNvPr id="18435" name="Text Box 2"/>
          <p:cNvSpPr txBox="1">
            <a:spLocks noChangeArrowheads="1"/>
          </p:cNvSpPr>
          <p:nvPr/>
        </p:nvSpPr>
        <p:spPr bwMode="auto">
          <a:xfrm>
            <a:off x="571500" y="5473700"/>
            <a:ext cx="8572500" cy="14255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Gateshead Millennium  (Reino Unido)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Este puente, para peatones y bicicletas, está formado por dos parábolas unidas rígidamente en una estructura que se inclina para permitir el paso de las embarcaciones que transitan por el río Tyne, entre Gateshead y Newcastle.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hlinkClick r:id="rId3"/>
          </p:cNvPr>
          <p:cNvPicPr>
            <a:picLocks noChangeAspect="1" noChangeArrowheads="1"/>
          </p:cNvPicPr>
          <p:nvPr/>
        </p:nvPicPr>
        <p:blipFill>
          <a:blip r:embed="rId4" cstate="print"/>
          <a:srcRect/>
          <a:stretch>
            <a:fillRect/>
          </a:stretch>
        </p:blipFill>
        <p:spPr bwMode="auto">
          <a:xfrm>
            <a:off x="285750" y="357188"/>
            <a:ext cx="6143625" cy="6143625"/>
          </a:xfrm>
          <a:prstGeom prst="rect">
            <a:avLst/>
          </a:prstGeom>
          <a:noFill/>
          <a:ln w="9525">
            <a:noFill/>
            <a:miter lim="800000"/>
            <a:headEnd/>
            <a:tailEnd/>
          </a:ln>
        </p:spPr>
      </p:pic>
      <p:sp>
        <p:nvSpPr>
          <p:cNvPr id="19459" name="Text Box 2"/>
          <p:cNvSpPr txBox="1">
            <a:spLocks noChangeArrowheads="1"/>
          </p:cNvSpPr>
          <p:nvPr/>
        </p:nvSpPr>
        <p:spPr bwMode="auto">
          <a:xfrm>
            <a:off x="6715125" y="642938"/>
            <a:ext cx="2143125" cy="6094412"/>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colgante, Bilbao (España)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Hoy quedan muy pocos : algunos puentes combinan una estructura metálica tradicional con una “barcaza” suspendida que hace el recorrido entre una y otra orilla.  Este, construido en Bilbao en el siglo XIX, es un ejemplo.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chemeClr val="tx1"/>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hlinkClick r:id="rId3"/>
          </p:cNvPr>
          <p:cNvPicPr>
            <a:picLocks noChangeAspect="1" noChangeArrowheads="1"/>
          </p:cNvPicPr>
          <p:nvPr/>
        </p:nvPicPr>
        <p:blipFill>
          <a:blip r:embed="rId4" cstate="print"/>
          <a:srcRect/>
          <a:stretch>
            <a:fillRect/>
          </a:stretch>
        </p:blipFill>
        <p:spPr bwMode="auto">
          <a:xfrm>
            <a:off x="357188" y="357188"/>
            <a:ext cx="8429625" cy="4692650"/>
          </a:xfrm>
          <a:prstGeom prst="rect">
            <a:avLst/>
          </a:prstGeom>
          <a:noFill/>
          <a:ln w="9525">
            <a:noFill/>
            <a:miter lim="800000"/>
            <a:headEnd/>
            <a:tailEnd/>
          </a:ln>
        </p:spPr>
      </p:pic>
      <p:sp>
        <p:nvSpPr>
          <p:cNvPr id="20483" name="Text Box 2"/>
          <p:cNvSpPr txBox="1">
            <a:spLocks noChangeArrowheads="1"/>
          </p:cNvSpPr>
          <p:nvPr/>
        </p:nvSpPr>
        <p:spPr bwMode="auto">
          <a:xfrm>
            <a:off x="285750" y="5143500"/>
            <a:ext cx="8429625"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Johnson Street , Victoria (Canadá)</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Apodado "Big Blue", este imponente puente, que se “desarma” y repliega sobre sí mismo al paso de las embarcaciones, fue construido originalmente en madera en el 1924. La estructura actual, en metal,  es del 1966 y sigue actualmente en uso: por él transitan unos 30.000 vehículos al día.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
          <p:cNvGrpSpPr>
            <a:grpSpLocks/>
          </p:cNvGrpSpPr>
          <p:nvPr/>
        </p:nvGrpSpPr>
        <p:grpSpPr bwMode="auto">
          <a:xfrm>
            <a:off x="428625" y="428625"/>
            <a:ext cx="8428038" cy="5753100"/>
            <a:chOff x="270" y="270"/>
            <a:chExt cx="5309" cy="3624"/>
          </a:xfrm>
        </p:grpSpPr>
        <p:sp>
          <p:nvSpPr>
            <p:cNvPr id="3075" name="AutoShape 2"/>
            <p:cNvSpPr>
              <a:spLocks noChangeArrowheads="1"/>
            </p:cNvSpPr>
            <p:nvPr/>
          </p:nvSpPr>
          <p:spPr bwMode="auto">
            <a:xfrm>
              <a:off x="270" y="270"/>
              <a:ext cx="5310" cy="3625"/>
            </a:xfrm>
            <a:prstGeom prst="roundRect">
              <a:avLst>
                <a:gd name="adj" fmla="val 23"/>
              </a:avLst>
            </a:prstGeom>
            <a:noFill/>
            <a:ln w="76320">
              <a:solidFill>
                <a:srgbClr val="6BDBFA"/>
              </a:solidFill>
              <a:round/>
              <a:headEnd/>
              <a:tailEnd/>
            </a:ln>
          </p:spPr>
          <p:txBody>
            <a:bodyPr wrap="none" anchor="ctr"/>
            <a:lstStyle/>
            <a:p>
              <a:endParaRPr lang="es-US"/>
            </a:p>
          </p:txBody>
        </p:sp>
        <p:sp>
          <p:nvSpPr>
            <p:cNvPr id="3076" name="Text Box 3"/>
            <p:cNvSpPr txBox="1">
              <a:spLocks noChangeArrowheads="1"/>
            </p:cNvSpPr>
            <p:nvPr/>
          </p:nvSpPr>
          <p:spPr bwMode="auto">
            <a:xfrm>
              <a:off x="270" y="270"/>
              <a:ext cx="5310" cy="362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rgbClr val="FFC000"/>
                </a:solidFill>
              </a:endParaRPr>
            </a:p>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rgbClr val="FFC000"/>
                </a:solidFill>
              </a:endParaRPr>
            </a:p>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1">
                  <a:solidFill>
                    <a:srgbClr val="FFC000"/>
                  </a:solidFill>
                </a:rPr>
                <a:t>          </a:t>
              </a:r>
            </a:p>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b="1">
                  <a:solidFill>
                    <a:srgbClr val="FFC000"/>
                  </a:solidFill>
                </a:rPr>
                <a:t>         </a:t>
              </a:r>
              <a:r>
                <a:rPr lang="en-GB" sz="4400" b="1">
                  <a:solidFill>
                    <a:srgbClr val="FFC000"/>
                  </a:solidFill>
                </a:rPr>
                <a:t>Pensamiento lateral</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a:solidFill>
                  <a:schemeClr val="tx1"/>
                </a:solidFill>
              </a:endParaRP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chemeClr val="tx1"/>
                  </a:solidFill>
                </a:rPr>
                <a:t>   ¿Qué tiene que ver un puente con:</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chemeClr val="tx1"/>
                </a:solidFill>
              </a:endParaRP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Una espiral,</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un canal de agua,</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la cola de una ballena,</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un túnel</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una serpiente,</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una red de pescar</a:t>
              </a:r>
            </a:p>
            <a:p>
              <a:pPr lvl="2" eaLnBrk="1" hangingPunct="1">
                <a:lnSpc>
                  <a:spcPct val="95000"/>
                </a:lnSpc>
                <a:buClr>
                  <a:srgbClr val="FFFFFF"/>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Calibri" pitchFamily="32" charset="0"/>
                </a:rPr>
                <a:t>el ADN?</a:t>
              </a:r>
            </a:p>
            <a:p>
              <a:pPr eaLnBrk="1" hangingPunct="1">
                <a:lnSpc>
                  <a:spcPct val="95000"/>
                </a:lnSpc>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a:solidFill>
                  <a:schemeClr val="tx1"/>
                </a:solidFill>
              </a:endParaRPr>
            </a:p>
            <a:p>
              <a:pPr eaLnBrk="1" hangingPunct="1">
                <a:lnSpc>
                  <a:spcPct val="95000"/>
                </a:lnSpc>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C000"/>
                  </a:solidFill>
                </a:rPr>
                <a:t>         Pues, de eso se trata: ya lo verán...</a:t>
              </a:r>
            </a:p>
            <a:p>
              <a:pPr eaLnBrk="1" hangingPunct="1">
                <a:lnSpc>
                  <a:spcPct val="95000"/>
                </a:lnSpc>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rgbClr val="FFC000"/>
                </a:solidFill>
              </a:endParaRPr>
            </a:p>
            <a:p>
              <a:pPr eaLnBrk="1" hangingPunct="1">
                <a:lnSpc>
                  <a:spcPct val="95000"/>
                </a:lnSpc>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rgbClr val="FFC000"/>
                </a:solidFill>
              </a:endParaRPr>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hlinkClick r:id="rId3"/>
          </p:cNvPr>
          <p:cNvPicPr>
            <a:picLocks noChangeAspect="1" noChangeArrowheads="1"/>
          </p:cNvPicPr>
          <p:nvPr/>
        </p:nvPicPr>
        <p:blipFill>
          <a:blip r:embed="rId4" cstate="print"/>
          <a:srcRect/>
          <a:stretch>
            <a:fillRect/>
          </a:stretch>
        </p:blipFill>
        <p:spPr bwMode="auto">
          <a:xfrm>
            <a:off x="642938" y="357188"/>
            <a:ext cx="7929562" cy="4986337"/>
          </a:xfrm>
          <a:prstGeom prst="rect">
            <a:avLst/>
          </a:prstGeom>
          <a:noFill/>
          <a:ln w="9525">
            <a:noFill/>
            <a:miter lim="800000"/>
            <a:headEnd/>
            <a:tailEnd/>
          </a:ln>
        </p:spPr>
      </p:pic>
      <p:sp>
        <p:nvSpPr>
          <p:cNvPr id="21507" name="Text Box 2"/>
          <p:cNvSpPr txBox="1">
            <a:spLocks noChangeArrowheads="1"/>
          </p:cNvSpPr>
          <p:nvPr/>
        </p:nvSpPr>
        <p:spPr bwMode="auto">
          <a:xfrm>
            <a:off x="357188" y="5500688"/>
            <a:ext cx="8786812" cy="14255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"La Pont Du Gard" , Gardon (Francia)</a:t>
            </a:r>
            <a:br>
              <a:rPr lang="en-GB" sz="2400" b="1">
                <a:solidFill>
                  <a:srgbClr val="FFC000"/>
                </a:solidFill>
              </a:rPr>
            </a:br>
            <a:r>
              <a:rPr lang="en-GB" sz="2000" b="1">
                <a:solidFill>
                  <a:schemeClr val="tx1"/>
                </a:solidFill>
              </a:rPr>
              <a:t>Aunque parezca un cuadro de Dalí, es realmente un puente.  Construido  alrededor del año 20 antes de Cristo por los romanos, cruza el valle de Gardon, en el sur de Francia, y alcanza 49 metros de altura y 280 metros de longitud.</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00063" y="5357813"/>
            <a:ext cx="8358187" cy="739775"/>
          </a:xfrm>
          <a:prstGeom prst="rect">
            <a:avLst/>
          </a:prstGeom>
          <a:noFill/>
          <a:ln w="9525">
            <a:noFill/>
            <a:miter lim="800000"/>
            <a:headEnd/>
            <a:tailEnd/>
          </a:ln>
        </p:spPr>
        <p:txBody>
          <a:bodyPr lIns="90000" tIns="46800" rIns="90000" bIns="46800">
            <a:spAutoFit/>
          </a:bodyPr>
          <a:lstStyle/>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chemeClr val="tx1"/>
                </a:solidFill>
              </a:rPr>
              <a:t/>
            </a:r>
            <a:br>
              <a:rPr lang="en-GB" sz="2400">
                <a:solidFill>
                  <a:schemeClr val="tx1"/>
                </a:solidFill>
              </a:rPr>
            </a:br>
            <a:endParaRPr lang="en-GB" sz="2400">
              <a:solidFill>
                <a:schemeClr val="tx1"/>
              </a:solidFill>
            </a:endParaRPr>
          </a:p>
        </p:txBody>
      </p:sp>
      <p:pic>
        <p:nvPicPr>
          <p:cNvPr id="22531" name="Picture 2">
            <a:hlinkClick r:id="rId3"/>
          </p:cNvPr>
          <p:cNvPicPr>
            <a:picLocks noChangeAspect="1" noChangeArrowheads="1"/>
          </p:cNvPicPr>
          <p:nvPr/>
        </p:nvPicPr>
        <p:blipFill>
          <a:blip r:embed="rId4" cstate="print"/>
          <a:srcRect/>
          <a:stretch>
            <a:fillRect/>
          </a:stretch>
        </p:blipFill>
        <p:spPr bwMode="auto">
          <a:xfrm>
            <a:off x="428625" y="0"/>
            <a:ext cx="8286750" cy="5500688"/>
          </a:xfrm>
          <a:prstGeom prst="rect">
            <a:avLst/>
          </a:prstGeom>
          <a:noFill/>
          <a:ln w="9525">
            <a:noFill/>
            <a:miter lim="800000"/>
            <a:headEnd/>
            <a:tailEnd/>
          </a:ln>
        </p:spPr>
      </p:pic>
      <p:sp>
        <p:nvSpPr>
          <p:cNvPr id="22532" name="Text Box 3"/>
          <p:cNvSpPr txBox="1">
            <a:spLocks noChangeArrowheads="1"/>
          </p:cNvSpPr>
          <p:nvPr/>
        </p:nvSpPr>
        <p:spPr bwMode="auto">
          <a:xfrm>
            <a:off x="357188" y="5565775"/>
            <a:ext cx="8429625" cy="150812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Juscelino Kubitschek</a:t>
            </a:r>
            <a:r>
              <a:rPr lang="en-GB" sz="2400">
                <a:solidFill>
                  <a:srgbClr val="FFC000"/>
                </a:solidFill>
              </a:rPr>
              <a:t> , Brasil</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Atraviesa el Lago Paranoá en Brasilia, capital de Brasil, con una longitud de 720 metros (tres vanos de 240 metros cada uno), para un total de 1.200 metros, incluyendo las aproximaciones, y un ancho de 24 metros.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500063" y="500063"/>
            <a:ext cx="8072437" cy="5565775"/>
          </a:xfrm>
          <a:prstGeom prst="rect">
            <a:avLst/>
          </a:prstGeom>
          <a:noFill/>
          <a:ln w="9525">
            <a:noFill/>
            <a:miter lim="800000"/>
            <a:headEnd/>
            <a:tailEnd/>
          </a:ln>
        </p:spPr>
      </p:pic>
      <p:sp>
        <p:nvSpPr>
          <p:cNvPr id="23555" name="AutoShape 2"/>
          <p:cNvSpPr>
            <a:spLocks noChangeArrowheads="1"/>
          </p:cNvSpPr>
          <p:nvPr/>
        </p:nvSpPr>
        <p:spPr bwMode="auto">
          <a:xfrm>
            <a:off x="357188" y="6215063"/>
            <a:ext cx="6740525" cy="461962"/>
          </a:xfrm>
          <a:prstGeom prst="roundRect">
            <a:avLst>
              <a:gd name="adj" fmla="val 343"/>
            </a:avLst>
          </a:prstGeom>
          <a:noFill/>
          <a:ln w="9525">
            <a:noFill/>
            <a:round/>
            <a:headEnd/>
            <a:tailEnd/>
          </a:ln>
        </p:spPr>
        <p:txBody>
          <a:bodyPr wrap="none"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Puentes elevados dentro de la ciudad, Tokyo, Japón</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642938" y="285750"/>
            <a:ext cx="8072437" cy="5370513"/>
          </a:xfrm>
          <a:prstGeom prst="rect">
            <a:avLst/>
          </a:prstGeom>
          <a:noFill/>
          <a:ln w="9525">
            <a:noFill/>
            <a:miter lim="800000"/>
            <a:headEnd/>
            <a:tailEnd/>
          </a:ln>
        </p:spPr>
      </p:pic>
      <p:sp>
        <p:nvSpPr>
          <p:cNvPr id="24579" name="Text Box 2"/>
          <p:cNvSpPr txBox="1">
            <a:spLocks noChangeArrowheads="1"/>
          </p:cNvSpPr>
          <p:nvPr/>
        </p:nvSpPr>
        <p:spPr bwMode="auto">
          <a:xfrm>
            <a:off x="571500" y="5572125"/>
            <a:ext cx="8572500" cy="1179513"/>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entre islas</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Une las islas de Borneo y Sporenburg . Diseñado por el arquitecto Adriaan Geuze, a falta de un nombre oficial, ha sido apodado “Puente del Anaconda”.</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85750" y="5000625"/>
            <a:ext cx="8858250"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del Alamillo, Sevilla (España)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Otro diseño de Santiago Calatrava, atraviesa el río Guadalquivir y, con el puente de La Barqueta, fue otra de las obras realizadas con motivo de la Expo Sevilla 92. Consta de un único pilar que actúa de contrapeso para los 200 metros del puente gracias a trece largos cables. </a:t>
            </a:r>
          </a:p>
        </p:txBody>
      </p:sp>
      <p:pic>
        <p:nvPicPr>
          <p:cNvPr id="25603" name="Picture 2">
            <a:hlinkClick r:id="rId3"/>
          </p:cNvPr>
          <p:cNvPicPr>
            <a:picLocks noChangeAspect="1" noChangeArrowheads="1"/>
          </p:cNvPicPr>
          <p:nvPr/>
        </p:nvPicPr>
        <p:blipFill>
          <a:blip r:embed="rId4" cstate="print"/>
          <a:srcRect/>
          <a:stretch>
            <a:fillRect/>
          </a:stretch>
        </p:blipFill>
        <p:spPr bwMode="auto">
          <a:xfrm>
            <a:off x="285750" y="0"/>
            <a:ext cx="8501063" cy="5000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285750" y="357188"/>
            <a:ext cx="8429625" cy="4714875"/>
          </a:xfrm>
          <a:prstGeom prst="rect">
            <a:avLst/>
          </a:prstGeom>
          <a:noFill/>
          <a:ln w="9525">
            <a:noFill/>
            <a:miter lim="800000"/>
            <a:headEnd/>
            <a:tailEnd/>
          </a:ln>
        </p:spPr>
      </p:pic>
      <p:sp>
        <p:nvSpPr>
          <p:cNvPr id="26627" name="Text Box 2"/>
          <p:cNvSpPr txBox="1">
            <a:spLocks noChangeArrowheads="1"/>
          </p:cNvSpPr>
          <p:nvPr/>
        </p:nvSpPr>
        <p:spPr bwMode="auto">
          <a:xfrm>
            <a:off x="500063" y="5500688"/>
            <a:ext cx="8215312" cy="1077912"/>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ferroviario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Situado sobre el rio Beipanjiang, en la provincia de Guizhou, China. En su punto más alto tiene un altura de 279.8 m.</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357188" y="0"/>
            <a:ext cx="8429625" cy="5143500"/>
          </a:xfrm>
          <a:prstGeom prst="rect">
            <a:avLst/>
          </a:prstGeom>
          <a:noFill/>
          <a:ln w="9525">
            <a:noFill/>
            <a:miter lim="800000"/>
            <a:headEnd/>
            <a:tailEnd/>
          </a:ln>
        </p:spPr>
      </p:pic>
      <p:sp>
        <p:nvSpPr>
          <p:cNvPr id="27651" name="Text Box 2"/>
          <p:cNvSpPr txBox="1">
            <a:spLocks noChangeArrowheads="1"/>
          </p:cNvSpPr>
          <p:nvPr/>
        </p:nvSpPr>
        <p:spPr bwMode="auto">
          <a:xfrm>
            <a:off x="285750" y="5165725"/>
            <a:ext cx="8572500"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Orinoquia (Venezuela)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 un puente atirantado de hormigón y acero, sobre el  Orinoco. Tiene una extensión de 3.156 metros, cuatro torres principales de 120 metros de altura y un ancho total del tablero de 24,7 metros, con cuatro carriles de circulación más una trocha ferroviaria.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a:stretch>
            <a:fillRect/>
          </a:stretch>
        </p:blipFill>
        <p:spPr bwMode="auto">
          <a:xfrm>
            <a:off x="285750" y="0"/>
            <a:ext cx="8572500" cy="4929188"/>
          </a:xfrm>
          <a:prstGeom prst="rect">
            <a:avLst/>
          </a:prstGeom>
          <a:noFill/>
          <a:ln w="9525">
            <a:noFill/>
            <a:miter lim="800000"/>
            <a:headEnd/>
            <a:tailEnd/>
          </a:ln>
        </p:spPr>
      </p:pic>
      <p:sp>
        <p:nvSpPr>
          <p:cNvPr id="28675" name="Text Box 2"/>
          <p:cNvSpPr txBox="1">
            <a:spLocks noChangeArrowheads="1"/>
          </p:cNvSpPr>
          <p:nvPr/>
        </p:nvSpPr>
        <p:spPr bwMode="auto">
          <a:xfrm>
            <a:off x="285750" y="4857750"/>
            <a:ext cx="8572500" cy="200025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la Barqueta, Sevilla, España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Su verdadero nombre es Puente Mapfre (empresa que lo financió), atraviesa el río Guadalquivir, siendo uno de los principales accesos al Parque Científico y Tecnológico "Cartuja 93“ . Fue construido entre 1989 y 1992 para permitir el acceso al recinto de la Expo'92. Se compone de un arco de acero de 214 m. cuyos extremos forman un pórtico triangular en cada lado.</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285750" y="0"/>
            <a:ext cx="8572500" cy="5072063"/>
          </a:xfrm>
          <a:prstGeom prst="rect">
            <a:avLst/>
          </a:prstGeom>
          <a:noFill/>
          <a:ln w="9525">
            <a:noFill/>
            <a:miter lim="800000"/>
            <a:headEnd/>
            <a:tailEnd/>
          </a:ln>
        </p:spPr>
      </p:pic>
      <p:sp>
        <p:nvSpPr>
          <p:cNvPr id="29699" name="Text Box 2"/>
          <p:cNvSpPr txBox="1">
            <a:spLocks noChangeArrowheads="1"/>
          </p:cNvSpPr>
          <p:nvPr/>
        </p:nvSpPr>
        <p:spPr bwMode="auto">
          <a:xfrm>
            <a:off x="214313" y="5072063"/>
            <a:ext cx="8643937"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del Cielo, Tailandia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Suspendido a 700 metros sobre el nivel del mar, el “Sky Bridge” es un puente peatonal construido en forma curva para ofrecer mayores posibilidades de admirar el panorama. Esta sostenido por una torre de acero de 87 metros que está anclada con cables a la montaña.</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cstate="print"/>
          <a:srcRect/>
          <a:stretch>
            <a:fillRect/>
          </a:stretch>
        </p:blipFill>
        <p:spPr bwMode="auto">
          <a:xfrm>
            <a:off x="285750" y="0"/>
            <a:ext cx="8572500" cy="5072063"/>
          </a:xfrm>
          <a:prstGeom prst="rect">
            <a:avLst/>
          </a:prstGeom>
          <a:noFill/>
          <a:ln w="9525">
            <a:noFill/>
            <a:miter lim="800000"/>
            <a:headEnd/>
            <a:tailEnd/>
          </a:ln>
        </p:spPr>
      </p:pic>
      <p:sp>
        <p:nvSpPr>
          <p:cNvPr id="30723" name="Text Box 2"/>
          <p:cNvSpPr txBox="1">
            <a:spLocks noChangeArrowheads="1"/>
          </p:cNvSpPr>
          <p:nvPr/>
        </p:nvSpPr>
        <p:spPr bwMode="auto">
          <a:xfrm>
            <a:off x="214313" y="5072063"/>
            <a:ext cx="8929687" cy="16922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Pabellón Puente de Zaragoza (España)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Construido como parte de la Expo 2008, celebrada  de junio a septiembre en  Zaragoza, fue diseñado por el arquitecto Zaha Hadid. Al mismo tiempo que sirve como puente fue también utilizado como uno de los más de 100 pabellones que se instalaron para la Expo.</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hlinkClick r:id="rId3"/>
          </p:cNvPr>
          <p:cNvPicPr>
            <a:picLocks noChangeAspect="1" noChangeArrowheads="1"/>
          </p:cNvPicPr>
          <p:nvPr/>
        </p:nvPicPr>
        <p:blipFill>
          <a:blip r:embed="rId4" cstate="print"/>
          <a:srcRect/>
          <a:stretch>
            <a:fillRect/>
          </a:stretch>
        </p:blipFill>
        <p:spPr bwMode="auto">
          <a:xfrm>
            <a:off x="500063" y="571500"/>
            <a:ext cx="8001000" cy="4859338"/>
          </a:xfrm>
          <a:prstGeom prst="rect">
            <a:avLst/>
          </a:prstGeom>
          <a:noFill/>
          <a:ln w="9525">
            <a:noFill/>
            <a:miter lim="800000"/>
            <a:headEnd/>
            <a:tailEnd/>
          </a:ln>
        </p:spPr>
      </p:pic>
      <p:sp>
        <p:nvSpPr>
          <p:cNvPr id="4099" name="Text Box 2"/>
          <p:cNvSpPr txBox="1">
            <a:spLocks noChangeArrowheads="1"/>
          </p:cNvSpPr>
          <p:nvPr/>
        </p:nvSpPr>
        <p:spPr bwMode="auto">
          <a:xfrm>
            <a:off x="642938" y="5500688"/>
            <a:ext cx="7858125" cy="14255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Nanpu, Shanghai (China)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Uno de los extremos de este puente, que atraviesa el río Huangpu y une a Shangai con Pudong, termina en forma de espiral para solucionar un problema de espacio y accesibilidad.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srcRect/>
          <a:stretch>
            <a:fillRect/>
          </a:stretch>
        </p:blipFill>
        <p:spPr bwMode="auto">
          <a:xfrm>
            <a:off x="4183063" y="-1544638"/>
            <a:ext cx="4762500" cy="3171826"/>
          </a:xfrm>
          <a:prstGeom prst="rect">
            <a:avLst/>
          </a:prstGeom>
          <a:noFill/>
          <a:ln w="9525">
            <a:noFill/>
            <a:miter lim="800000"/>
            <a:headEnd/>
            <a:tailEnd/>
          </a:ln>
        </p:spPr>
      </p:pic>
      <p:pic>
        <p:nvPicPr>
          <p:cNvPr id="31747" name="Picture 2"/>
          <p:cNvPicPr>
            <a:picLocks noChangeAspect="1" noChangeArrowheads="1"/>
          </p:cNvPicPr>
          <p:nvPr/>
        </p:nvPicPr>
        <p:blipFill>
          <a:blip r:embed="rId3"/>
          <a:srcRect/>
          <a:stretch>
            <a:fillRect/>
          </a:stretch>
        </p:blipFill>
        <p:spPr bwMode="auto">
          <a:xfrm>
            <a:off x="4183063" y="-1544638"/>
            <a:ext cx="4762500" cy="3171826"/>
          </a:xfrm>
          <a:prstGeom prst="rect">
            <a:avLst/>
          </a:prstGeom>
          <a:noFill/>
          <a:ln w="9525">
            <a:noFill/>
            <a:miter lim="800000"/>
            <a:headEnd/>
            <a:tailEnd/>
          </a:ln>
        </p:spPr>
      </p:pic>
      <p:pic>
        <p:nvPicPr>
          <p:cNvPr id="31748" name="Picture 3"/>
          <p:cNvPicPr>
            <a:picLocks noChangeAspect="1" noChangeArrowheads="1"/>
          </p:cNvPicPr>
          <p:nvPr/>
        </p:nvPicPr>
        <p:blipFill>
          <a:blip r:embed="rId3"/>
          <a:srcRect/>
          <a:stretch>
            <a:fillRect/>
          </a:stretch>
        </p:blipFill>
        <p:spPr bwMode="auto">
          <a:xfrm>
            <a:off x="4137025" y="-1743075"/>
            <a:ext cx="4762500" cy="3571875"/>
          </a:xfrm>
          <a:prstGeom prst="rect">
            <a:avLst/>
          </a:prstGeom>
          <a:noFill/>
          <a:ln w="9525">
            <a:noFill/>
            <a:miter lim="800000"/>
            <a:headEnd/>
            <a:tailEnd/>
          </a:ln>
        </p:spPr>
      </p:pic>
      <p:pic>
        <p:nvPicPr>
          <p:cNvPr id="31749" name="Picture 4"/>
          <p:cNvPicPr>
            <a:picLocks noChangeAspect="1" noChangeArrowheads="1"/>
          </p:cNvPicPr>
          <p:nvPr/>
        </p:nvPicPr>
        <p:blipFill>
          <a:blip r:embed="rId4" cstate="print"/>
          <a:srcRect/>
          <a:stretch>
            <a:fillRect/>
          </a:stretch>
        </p:blipFill>
        <p:spPr bwMode="auto">
          <a:xfrm>
            <a:off x="428625" y="285750"/>
            <a:ext cx="8215313" cy="5072063"/>
          </a:xfrm>
          <a:prstGeom prst="rect">
            <a:avLst/>
          </a:prstGeom>
          <a:noFill/>
          <a:ln w="9525">
            <a:noFill/>
            <a:miter lim="800000"/>
            <a:headEnd/>
            <a:tailEnd/>
          </a:ln>
        </p:spPr>
      </p:pic>
      <p:sp>
        <p:nvSpPr>
          <p:cNvPr id="31750" name="Text Box 5"/>
          <p:cNvSpPr txBox="1">
            <a:spLocks noChangeArrowheads="1"/>
          </p:cNvSpPr>
          <p:nvPr/>
        </p:nvSpPr>
        <p:spPr bwMode="auto">
          <a:xfrm>
            <a:off x="500063" y="5500688"/>
            <a:ext cx="8286750" cy="14255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Erasmus, Rotterdam (Holanda)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Apodado “El Cisne”, es uno de los símbolos de la ciudad,: une los sectores norte y sur de Rotterdam, que están separados por el río Nieuwe Maas . Largo 800 metros, su espolón de acero es alto 139 metros.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500063" y="5500688"/>
            <a:ext cx="8358187" cy="14255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Queen Emma  (Curacao)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Este puente flotante de pontones, apoyado sobre barcazas, hace perno en una de sus extremidades y la otra se desliza horizontalmente para permitir el paso de los barcos, incluso de gran calado.</a:t>
            </a:r>
          </a:p>
        </p:txBody>
      </p:sp>
      <p:pic>
        <p:nvPicPr>
          <p:cNvPr id="32771" name="Picture 2"/>
          <p:cNvPicPr>
            <a:picLocks noChangeAspect="1" noChangeArrowheads="1"/>
          </p:cNvPicPr>
          <p:nvPr/>
        </p:nvPicPr>
        <p:blipFill>
          <a:blip r:embed="rId3" cstate="print"/>
          <a:srcRect/>
          <a:stretch>
            <a:fillRect/>
          </a:stretch>
        </p:blipFill>
        <p:spPr bwMode="auto">
          <a:xfrm>
            <a:off x="571500" y="285750"/>
            <a:ext cx="8072438" cy="5276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928688" y="4643438"/>
            <a:ext cx="5929312" cy="92392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a:solidFill>
                  <a:srgbClr val="FFC000"/>
                </a:solidFill>
              </a:rPr>
              <a:t>Y para concluir…</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hlinkClick r:id="rId3"/>
          </p:cNvPr>
          <p:cNvPicPr>
            <a:picLocks noChangeAspect="1" noChangeArrowheads="1"/>
          </p:cNvPicPr>
          <p:nvPr/>
        </p:nvPicPr>
        <p:blipFill>
          <a:blip r:embed="rId4" cstate="print"/>
          <a:srcRect/>
          <a:stretch>
            <a:fillRect/>
          </a:stretch>
        </p:blipFill>
        <p:spPr bwMode="auto">
          <a:xfrm>
            <a:off x="357188" y="357188"/>
            <a:ext cx="6000750" cy="6000750"/>
          </a:xfrm>
          <a:prstGeom prst="rect">
            <a:avLst/>
          </a:prstGeom>
          <a:noFill/>
          <a:ln w="9525">
            <a:noFill/>
            <a:miter lim="800000"/>
            <a:headEnd/>
            <a:tailEnd/>
          </a:ln>
        </p:spPr>
      </p:pic>
      <p:sp>
        <p:nvSpPr>
          <p:cNvPr id="34819" name="Text Box 2"/>
          <p:cNvSpPr txBox="1">
            <a:spLocks noChangeArrowheads="1"/>
          </p:cNvSpPr>
          <p:nvPr/>
        </p:nvSpPr>
        <p:spPr bwMode="auto">
          <a:xfrm>
            <a:off x="6500813" y="285750"/>
            <a:ext cx="2286000" cy="6196013"/>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Hussaini, Pakistán</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Sobre el río Hunza, se ha convertido en un recorrido obligatorio para los amantes de las caminatas (trekking) en sitios exóticas.  A juzgar por la imagen, atravesar este puente suspendido entre las montañas de la región Passu del Pakistán, debe ser una experiencia inolvidable.</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714375" y="642938"/>
            <a:ext cx="7072313" cy="5754687"/>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FFC000"/>
                </a:solidFill>
              </a:rPr>
              <a:t>¿Conclusión?</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b="1">
              <a:solidFill>
                <a:schemeClr val="tx1"/>
              </a:solidFill>
            </a:endParaRP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chemeClr val="tx1"/>
                </a:solidFill>
              </a:rPr>
              <a:t>Todo es posible.</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chemeClr val="tx1"/>
                </a:solidFill>
              </a:rPr>
              <a:t>Nada es imposible.</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chemeClr val="tx1"/>
              </a:solidFill>
            </a:endParaRPr>
          </a:p>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C000"/>
                </a:solidFill>
              </a:rPr>
              <a:t>Basta imaginación y creatividad.</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chemeClr val="tx1"/>
              </a:solidFill>
            </a:endParaRP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chemeClr val="tx1"/>
                </a:solidFill>
              </a:rPr>
              <a:t>Y atreverse a “salir del cajón”, de los caminos trillados desde siempre , y explorar, explorar, explorar y experimentar.</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a:solidFill>
                <a:schemeClr val="tx1"/>
              </a:solidFill>
            </a:endParaRPr>
          </a:p>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FFC000"/>
                </a:solidFill>
              </a:rPr>
              <a:t>A veces, ¡no cuesta nada!</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hlinkClick r:id="rId3"/>
          </p:cNvPr>
          <p:cNvPicPr>
            <a:picLocks noChangeAspect="1" noChangeArrowheads="1"/>
          </p:cNvPicPr>
          <p:nvPr/>
        </p:nvPicPr>
        <p:blipFill>
          <a:blip r:embed="rId4" cstate="print"/>
          <a:srcRect/>
          <a:stretch>
            <a:fillRect/>
          </a:stretch>
        </p:blipFill>
        <p:spPr bwMode="auto">
          <a:xfrm>
            <a:off x="428625" y="500063"/>
            <a:ext cx="7858125" cy="4391025"/>
          </a:xfrm>
          <a:prstGeom prst="rect">
            <a:avLst/>
          </a:prstGeom>
          <a:noFill/>
          <a:ln w="9525">
            <a:noFill/>
            <a:miter lim="800000"/>
            <a:headEnd/>
            <a:tailEnd/>
          </a:ln>
        </p:spPr>
      </p:pic>
      <p:sp>
        <p:nvSpPr>
          <p:cNvPr id="5123" name="Text Box 2"/>
          <p:cNvSpPr txBox="1">
            <a:spLocks noChangeArrowheads="1"/>
          </p:cNvSpPr>
          <p:nvPr/>
        </p:nvSpPr>
        <p:spPr bwMode="auto">
          <a:xfrm>
            <a:off x="357188" y="4857750"/>
            <a:ext cx="8215312" cy="200025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 Agua Magdeburg (Alemania)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La idea de unir los dos cursos de agua (Elbe-Hevel y Mittellandkanal) nació en el 1919, pero no se realizó hasta 1997. El resultado de la solución buscada es este extraño puente “de agua” en cuyo centro existe un canal que permite el tránsito de los barcos de carga hacia  los puertos situados  sobre el río Rhin.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hlinkClick r:id="rId3"/>
          </p:cNvPr>
          <p:cNvPicPr>
            <a:picLocks noChangeAspect="1" noChangeArrowheads="1"/>
          </p:cNvPicPr>
          <p:nvPr/>
        </p:nvPicPr>
        <p:blipFill>
          <a:blip r:embed="rId4" cstate="print"/>
          <a:srcRect/>
          <a:stretch>
            <a:fillRect/>
          </a:stretch>
        </p:blipFill>
        <p:spPr bwMode="auto">
          <a:xfrm>
            <a:off x="285750" y="428625"/>
            <a:ext cx="6072188" cy="6072188"/>
          </a:xfrm>
          <a:prstGeom prst="rect">
            <a:avLst/>
          </a:prstGeom>
          <a:noFill/>
          <a:ln w="9525">
            <a:noFill/>
            <a:miter lim="800000"/>
            <a:headEnd/>
            <a:tailEnd/>
          </a:ln>
        </p:spPr>
      </p:pic>
      <p:sp>
        <p:nvSpPr>
          <p:cNvPr id="6147" name="Text Box 2"/>
          <p:cNvSpPr txBox="1">
            <a:spLocks noChangeArrowheads="1"/>
          </p:cNvSpPr>
          <p:nvPr/>
        </p:nvSpPr>
        <p:spPr bwMode="auto">
          <a:xfrm>
            <a:off x="6643688" y="0"/>
            <a:ext cx="2214562" cy="6924675"/>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Puente-túnel Monitor-Merrimac Memorial, Autopista 664 (EE.UU.) </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La solución integral incluye puente, túnel e islas artificiales.  Une la ciudad de Newport News y Suffolk, en el estado de Virginia. Costó 400 millones de dólares y ofrece una experiencia espectacular debido a la amplia superficie de agua que lo rodea</a:t>
            </a:r>
            <a:r>
              <a:rPr lang="en-GB" sz="2000">
                <a:solidFill>
                  <a:schemeClr val="tx1"/>
                </a:solidFill>
              </a:rPr>
              <a:t>.</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hlinkClick r:id="rId3"/>
          </p:cNvPr>
          <p:cNvPicPr>
            <a:picLocks noChangeAspect="1" noChangeArrowheads="1"/>
          </p:cNvPicPr>
          <p:nvPr/>
        </p:nvPicPr>
        <p:blipFill>
          <a:blip r:embed="rId4" cstate="print"/>
          <a:srcRect/>
          <a:stretch>
            <a:fillRect/>
          </a:stretch>
        </p:blipFill>
        <p:spPr bwMode="auto">
          <a:xfrm>
            <a:off x="285750" y="285750"/>
            <a:ext cx="8572500" cy="4286250"/>
          </a:xfrm>
          <a:prstGeom prst="rect">
            <a:avLst/>
          </a:prstGeom>
          <a:noFill/>
          <a:ln w="9525">
            <a:noFill/>
            <a:miter lim="800000"/>
            <a:headEnd/>
            <a:tailEnd/>
          </a:ln>
        </p:spPr>
      </p:pic>
      <p:sp>
        <p:nvSpPr>
          <p:cNvPr id="7171" name="Text Box 2"/>
          <p:cNvSpPr txBox="1">
            <a:spLocks noChangeArrowheads="1"/>
          </p:cNvSpPr>
          <p:nvPr/>
        </p:nvSpPr>
        <p:spPr bwMode="auto">
          <a:xfrm>
            <a:off x="500063" y="4786313"/>
            <a:ext cx="8286750" cy="1754187"/>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del Pabellón Quadracci del Museo de Arte de Milwaukee (EE.UU.)</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Fue la primera construcción en los EE.UU. firmada por el famosísimo arquitecto español Santiago Calatrava: la forma de la parte terminal fue inspirada en la cola de una ballena.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hlinkClick r:id="rId3"/>
          </p:cNvPr>
          <p:cNvPicPr>
            <a:picLocks noChangeAspect="1" noChangeArrowheads="1"/>
          </p:cNvPicPr>
          <p:nvPr/>
        </p:nvPicPr>
        <p:blipFill>
          <a:blip r:embed="rId4" cstate="print"/>
          <a:srcRect/>
          <a:stretch>
            <a:fillRect/>
          </a:stretch>
        </p:blipFill>
        <p:spPr bwMode="auto">
          <a:xfrm>
            <a:off x="428625" y="428625"/>
            <a:ext cx="8286750" cy="4694238"/>
          </a:xfrm>
          <a:prstGeom prst="rect">
            <a:avLst/>
          </a:prstGeom>
          <a:noFill/>
          <a:ln w="9525">
            <a:noFill/>
            <a:miter lim="800000"/>
            <a:headEnd/>
            <a:tailEnd/>
          </a:ln>
        </p:spPr>
      </p:pic>
      <p:sp>
        <p:nvSpPr>
          <p:cNvPr id="8195" name="Text Box 2"/>
          <p:cNvSpPr txBox="1">
            <a:spLocks noChangeArrowheads="1"/>
          </p:cNvSpPr>
          <p:nvPr/>
        </p:nvSpPr>
        <p:spPr bwMode="auto">
          <a:xfrm>
            <a:off x="571500" y="5357813"/>
            <a:ext cx="8215313" cy="1179512"/>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hacia la Nada", Noruega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En realidad, se trata de una ilusión óptica, pero parece que de verdad este puente anónimo conduce hacia el vacío a quien transita sobre él.</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hlinkClick r:id="rId3"/>
          </p:cNvPr>
          <p:cNvPicPr>
            <a:picLocks noChangeAspect="1" noChangeArrowheads="1"/>
          </p:cNvPicPr>
          <p:nvPr/>
        </p:nvPicPr>
        <p:blipFill>
          <a:blip r:embed="rId4" cstate="print"/>
          <a:srcRect/>
          <a:stretch>
            <a:fillRect/>
          </a:stretch>
        </p:blipFill>
        <p:spPr bwMode="auto">
          <a:xfrm>
            <a:off x="285750" y="357188"/>
            <a:ext cx="6072188" cy="6072187"/>
          </a:xfrm>
          <a:prstGeom prst="rect">
            <a:avLst/>
          </a:prstGeom>
          <a:noFill/>
          <a:ln w="9525">
            <a:noFill/>
            <a:miter lim="800000"/>
            <a:headEnd/>
            <a:tailEnd/>
          </a:ln>
        </p:spPr>
      </p:pic>
      <p:sp>
        <p:nvSpPr>
          <p:cNvPr id="9219" name="Text Box 2"/>
          <p:cNvSpPr txBox="1">
            <a:spLocks noChangeArrowheads="1"/>
          </p:cNvSpPr>
          <p:nvPr/>
        </p:nvSpPr>
        <p:spPr bwMode="auto">
          <a:xfrm>
            <a:off x="6643688" y="357188"/>
            <a:ext cx="2214562" cy="6186487"/>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Puente Valentine, Bristol (Reino Unido)</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Un moderno puente de alta tecnología, de formas curvas que serpentean sobre el río hasta llegar a un antiguo edificio dedicado a la arquelogía industrial (una antigua fábrica de jabón) creando un contraste que produce un efecto muy pintoresco.</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hlinkClick r:id="rId3"/>
          </p:cNvPr>
          <p:cNvPicPr>
            <a:picLocks noChangeAspect="1" noChangeArrowheads="1"/>
          </p:cNvPicPr>
          <p:nvPr/>
        </p:nvPicPr>
        <p:blipFill>
          <a:blip r:embed="rId4" cstate="print"/>
          <a:srcRect/>
          <a:stretch>
            <a:fillRect/>
          </a:stretch>
        </p:blipFill>
        <p:spPr bwMode="auto">
          <a:xfrm>
            <a:off x="285750" y="285750"/>
            <a:ext cx="8572500" cy="4500563"/>
          </a:xfrm>
          <a:prstGeom prst="rect">
            <a:avLst/>
          </a:prstGeom>
          <a:noFill/>
          <a:ln w="9525">
            <a:noFill/>
            <a:miter lim="800000"/>
            <a:headEnd/>
            <a:tailEnd/>
          </a:ln>
        </p:spPr>
      </p:pic>
      <p:sp>
        <p:nvSpPr>
          <p:cNvPr id="10243" name="Text Box 2"/>
          <p:cNvSpPr txBox="1">
            <a:spLocks noChangeArrowheads="1"/>
          </p:cNvSpPr>
          <p:nvPr/>
        </p:nvSpPr>
        <p:spPr bwMode="auto">
          <a:xfrm>
            <a:off x="285750" y="4857750"/>
            <a:ext cx="8501063" cy="2000250"/>
          </a:xfrm>
          <a:prstGeom prst="rect">
            <a:avLst/>
          </a:prstGeom>
          <a:noFill/>
          <a:ln w="9525">
            <a:noFill/>
            <a:miter lim="800000"/>
            <a:headEnd/>
            <a:tailEnd/>
          </a:ln>
        </p:spPr>
        <p:txBody>
          <a:bodyPr lIns="90000" tIns="46800" rIns="90000" bIns="46800">
            <a:spAutoFit/>
          </a:bodyPr>
          <a:lstStyle/>
          <a:p>
            <a:pPr eaLnBrk="1" hangingPunct="1">
              <a:buClr>
                <a:srgbClr val="FFC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C000"/>
                </a:solidFill>
              </a:rPr>
              <a:t>Viaducto de Millau (Francia)</a:t>
            </a:r>
          </a:p>
          <a:p>
            <a:pPr eaLnBrk="1" hangingPunct="1">
              <a:buClr>
                <a:srgbClr val="FFFFFF"/>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1"/>
                </a:solidFill>
              </a:rPr>
              <a:t>Con sus 341 metros de altura es el puente con los pilares más altos del mundo: supera la Torre Eiffel y casi iguala al edificio Empire State (Nueva York). Fue inaugurado en el 2004 y desde entonces se crean problemas de tránsito sobre el puente debido a que los  conductores se detienen para fotografiar el espectacular panorama que ofrece.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1714</Words>
  <Application>Microsoft Office PowerPoint</Application>
  <PresentationFormat>Presentación en pantalla (4:3)</PresentationFormat>
  <Paragraphs>122</Paragraphs>
  <Slides>34</Slides>
  <Notes>34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Times New Roman</vt:lpstr>
      <vt:lpstr>Arial Unicode MS</vt:lpstr>
      <vt:lpstr>Arial</vt:lpstr>
      <vt:lpstr>Calibri</vt:lpstr>
      <vt:lpstr>Wingdings</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Ibo</dc:creator>
  <cp:lastModifiedBy>Ibo</cp:lastModifiedBy>
  <cp:revision>2</cp:revision>
  <dcterms:modified xsi:type="dcterms:W3CDTF">2010-08-26T00:23:31Z</dcterms:modified>
</cp:coreProperties>
</file>